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7" r:id="rId3"/>
    <p:sldId id="258" r:id="rId4"/>
    <p:sldId id="259" r:id="rId5"/>
    <p:sldId id="267" r:id="rId6"/>
    <p:sldId id="256" r:id="rId7"/>
    <p:sldId id="260" r:id="rId8"/>
    <p:sldId id="261" r:id="rId9"/>
    <p:sldId id="262" r:id="rId10"/>
    <p:sldId id="263" r:id="rId11"/>
    <p:sldId id="264" r:id="rId12"/>
    <p:sldId id="266" r:id="rId13"/>
    <p:sldId id="268" r:id="rId14"/>
    <p:sldId id="265" r:id="rId1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1B0E"/>
    <a:srgbClr val="DDA73B"/>
    <a:srgbClr val="8F9E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262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5.jp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sv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sv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sv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23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10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áfico 15">
            <a:extLst>
              <a:ext uri="{FF2B5EF4-FFF2-40B4-BE49-F238E27FC236}">
                <a16:creationId xmlns:a16="http://schemas.microsoft.com/office/drawing/2014/main" id="{AD899119-7E8E-DCED-9735-E871C5F937E2}"/>
              </a:ext>
            </a:extLst>
          </p:cNvPr>
          <p:cNvPicPr>
            <a:picLocks noMove="1" noResize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-5678195" y="-470257"/>
            <a:ext cx="20804986" cy="822702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ítulo 1">
            <a:extLst>
              <a:ext uri="{FF2B5EF4-FFF2-40B4-BE49-F238E27FC236}">
                <a16:creationId xmlns:a16="http://schemas.microsoft.com/office/drawing/2014/main" id="{466E8A78-A02C-5D28-7847-72695A46F37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363644" y="2071207"/>
            <a:ext cx="9464707" cy="1801230"/>
          </a:xfrm>
        </p:spPr>
        <p:txBody>
          <a:bodyPr anchor="b" anchorCtr="1"/>
          <a:lstStyle>
            <a:lvl1pPr algn="ctr">
              <a:defRPr sz="6000" b="1">
                <a:solidFill>
                  <a:srgbClr val="DDA73B"/>
                </a:solidFill>
                <a:latin typeface="Aptos"/>
              </a:defRPr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4" name="Subtítulo 2">
            <a:extLst>
              <a:ext uri="{FF2B5EF4-FFF2-40B4-BE49-F238E27FC236}">
                <a16:creationId xmlns:a16="http://schemas.microsoft.com/office/drawing/2014/main" id="{AA067572-92F9-594C-64E7-56D388F87A4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4023451"/>
            <a:ext cx="9144000" cy="468501"/>
          </a:xfrm>
        </p:spPr>
        <p:txBody>
          <a:bodyPr anchorCtr="1"/>
          <a:lstStyle>
            <a:lvl1pPr marL="0" indent="0" algn="ctr">
              <a:buNone/>
              <a:defRPr sz="2400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18B88BE-D673-1A3D-E694-9CD94C71232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21184"/>
            <a:ext cx="2759768" cy="365129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00CCA04-F161-4B6F-8851-79131EC3A22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23808"/>
            <a:ext cx="525450" cy="365129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BD777A7B-4400-4349-B66E-A66364F2F249}" type="slidenum">
              <a:t>‹Nº›</a:t>
            </a:fld>
            <a:endParaRPr lang="es-ES"/>
          </a:p>
        </p:txBody>
      </p:sp>
      <p:pic>
        <p:nvPicPr>
          <p:cNvPr id="7" name="Gráfico 12">
            <a:extLst>
              <a:ext uri="{FF2B5EF4-FFF2-40B4-BE49-F238E27FC236}">
                <a16:creationId xmlns:a16="http://schemas.microsoft.com/office/drawing/2014/main" id="{8B407E96-1663-3C2F-F3B3-F34B06012EC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507897" y="431139"/>
            <a:ext cx="3168011" cy="59915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Gráfico 17">
            <a:extLst>
              <a:ext uri="{FF2B5EF4-FFF2-40B4-BE49-F238E27FC236}">
                <a16:creationId xmlns:a16="http://schemas.microsoft.com/office/drawing/2014/main" id="{E80F2597-1251-F6A0-A386-2B9AF937294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261875" y="400735"/>
            <a:ext cx="5668237" cy="848380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9" name="Grupo 15">
            <a:extLst>
              <a:ext uri="{FF2B5EF4-FFF2-40B4-BE49-F238E27FC236}">
                <a16:creationId xmlns:a16="http://schemas.microsoft.com/office/drawing/2014/main" id="{D5504E8D-A7FC-B768-AD6E-FB6508811B24}"/>
              </a:ext>
            </a:extLst>
          </p:cNvPr>
          <p:cNvGrpSpPr/>
          <p:nvPr userDrawn="1"/>
        </p:nvGrpSpPr>
        <p:grpSpPr>
          <a:xfrm>
            <a:off x="514384" y="6101489"/>
            <a:ext cx="4672644" cy="604518"/>
            <a:chOff x="1587500" y="5996434"/>
            <a:chExt cx="4672644" cy="604518"/>
          </a:xfrm>
        </p:grpSpPr>
        <p:sp>
          <p:nvSpPr>
            <p:cNvPr id="10" name="Rectángulo 3">
              <a:extLst>
                <a:ext uri="{FF2B5EF4-FFF2-40B4-BE49-F238E27FC236}">
                  <a16:creationId xmlns:a16="http://schemas.microsoft.com/office/drawing/2014/main" id="{66DE4826-C0FC-FB3D-7449-986CAD2BFFF5}"/>
                </a:ext>
              </a:extLst>
            </p:cNvPr>
            <p:cNvSpPr/>
            <p:nvPr/>
          </p:nvSpPr>
          <p:spPr>
            <a:xfrm>
              <a:off x="1587500" y="5996434"/>
              <a:ext cx="4672644" cy="604518"/>
            </a:xfrm>
            <a:custGeom>
              <a:avLst>
                <a:gd name="f0" fmla="val 196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s-ES" sz="1800" b="0" i="0" u="none" strike="noStrike" kern="1200" cap="none" spc="0" baseline="0" dirty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pic>
          <p:nvPicPr>
            <p:cNvPr id="11" name="Imagen 17">
              <a:extLst>
                <a:ext uri="{FF2B5EF4-FFF2-40B4-BE49-F238E27FC236}">
                  <a16:creationId xmlns:a16="http://schemas.microsoft.com/office/drawing/2014/main" id="{7E3B03EC-7877-28B6-0D64-4458B3D061C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802023" y="6118927"/>
              <a:ext cx="1296262" cy="396611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2" name="Imagen 19">
              <a:extLst>
                <a:ext uri="{FF2B5EF4-FFF2-40B4-BE49-F238E27FC236}">
                  <a16:creationId xmlns:a16="http://schemas.microsoft.com/office/drawing/2014/main" id="{75CB4EB1-6784-A062-81C9-E484F72CAFF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289569" y="6124248"/>
              <a:ext cx="565271" cy="377007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13" name="Cuadro de texto 2">
              <a:extLst>
                <a:ext uri="{FF2B5EF4-FFF2-40B4-BE49-F238E27FC236}">
                  <a16:creationId xmlns:a16="http://schemas.microsoft.com/office/drawing/2014/main" id="{F26C7D1D-D3BA-D423-483F-CC16CF560011}"/>
                </a:ext>
              </a:extLst>
            </p:cNvPr>
            <p:cNvSpPr txBox="1"/>
            <p:nvPr/>
          </p:nvSpPr>
          <p:spPr>
            <a:xfrm>
              <a:off x="3953227" y="6106615"/>
              <a:ext cx="2259103" cy="42862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15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ES" sz="900" b="0" i="0" u="none" strike="noStrike" kern="1200" cap="none" spc="0" baseline="0" dirty="0">
                  <a:solidFill>
                    <a:schemeClr val="tx1">
                      <a:lumMod val="75000"/>
                      <a:lumOff val="25000"/>
                    </a:schemeClr>
                  </a:solidFill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This project is part of the PRIMA Programme supported by the European Union.</a:t>
              </a:r>
              <a:endParaRPr lang="es-ES" sz="12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1497079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784955AF-08D5-5745-C856-38EB283E15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91" b="9489"/>
          <a:stretch>
            <a:fillRect/>
          </a:stretch>
        </p:blipFill>
        <p:spPr>
          <a:xfrm>
            <a:off x="-28575" y="-19051"/>
            <a:ext cx="12258675" cy="6924676"/>
          </a:xfrm>
          <a:prstGeom prst="rect">
            <a:avLst/>
          </a:prstGeom>
        </p:spPr>
      </p:pic>
      <p:sp>
        <p:nvSpPr>
          <p:cNvPr id="3" name="Título 1">
            <a:extLst>
              <a:ext uri="{FF2B5EF4-FFF2-40B4-BE49-F238E27FC236}">
                <a16:creationId xmlns:a16="http://schemas.microsoft.com/office/drawing/2014/main" id="{466E8A78-A02C-5D28-7847-72695A46F37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363644" y="1823557"/>
            <a:ext cx="9464707" cy="1801230"/>
          </a:xfrm>
        </p:spPr>
        <p:txBody>
          <a:bodyPr anchor="b" anchorCtr="1"/>
          <a:lstStyle>
            <a:lvl1pPr algn="ctr">
              <a:defRPr sz="6000" b="1">
                <a:solidFill>
                  <a:srgbClr val="3A1B0E"/>
                </a:solidFill>
                <a:latin typeface="Aptos"/>
              </a:defRPr>
            </a:lvl1pPr>
          </a:lstStyle>
          <a:p>
            <a:pPr lvl="0"/>
            <a:r>
              <a:rPr lang="es-ES"/>
              <a:t>Haga clic para modificar el estilo de título del patrón</a:t>
            </a:r>
            <a:endParaRPr lang="es-ES" dirty="0"/>
          </a:p>
        </p:txBody>
      </p:sp>
      <p:sp>
        <p:nvSpPr>
          <p:cNvPr id="4" name="Subtítulo 2">
            <a:extLst>
              <a:ext uri="{FF2B5EF4-FFF2-40B4-BE49-F238E27FC236}">
                <a16:creationId xmlns:a16="http://schemas.microsoft.com/office/drawing/2014/main" id="{AA067572-92F9-594C-64E7-56D388F87A4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4010751"/>
            <a:ext cx="9144000" cy="468501"/>
          </a:xfrm>
        </p:spPr>
        <p:txBody>
          <a:bodyPr anchorCtr="1"/>
          <a:lstStyle>
            <a:lvl1pPr marL="0" indent="0" algn="ctr">
              <a:buNone/>
              <a:defRPr sz="2400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18B88BE-D673-1A3D-E694-9CD94C71232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5973534"/>
            <a:ext cx="2759768" cy="365129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00CCA04-F161-4B6F-8851-79131EC3A22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5976158"/>
            <a:ext cx="525450" cy="365129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BD777A7B-4400-4349-B66E-A66364F2F249}" type="slidenum">
              <a:t>‹Nº›</a:t>
            </a:fld>
            <a:endParaRPr lang="es-ES"/>
          </a:p>
        </p:txBody>
      </p:sp>
      <p:grpSp>
        <p:nvGrpSpPr>
          <p:cNvPr id="15" name="Grupo 15">
            <a:extLst>
              <a:ext uri="{FF2B5EF4-FFF2-40B4-BE49-F238E27FC236}">
                <a16:creationId xmlns:a16="http://schemas.microsoft.com/office/drawing/2014/main" id="{0417D11E-DE2E-C2E9-7347-14352A7F5E85}"/>
              </a:ext>
            </a:extLst>
          </p:cNvPr>
          <p:cNvGrpSpPr/>
          <p:nvPr userDrawn="1"/>
        </p:nvGrpSpPr>
        <p:grpSpPr>
          <a:xfrm>
            <a:off x="514384" y="5853839"/>
            <a:ext cx="4672644" cy="604518"/>
            <a:chOff x="1587500" y="5996434"/>
            <a:chExt cx="4672644" cy="604518"/>
          </a:xfrm>
        </p:grpSpPr>
        <p:sp>
          <p:nvSpPr>
            <p:cNvPr id="16" name="Rectángulo 3">
              <a:extLst>
                <a:ext uri="{FF2B5EF4-FFF2-40B4-BE49-F238E27FC236}">
                  <a16:creationId xmlns:a16="http://schemas.microsoft.com/office/drawing/2014/main" id="{6ECEC656-C009-596D-2A36-3629151BFBCF}"/>
                </a:ext>
              </a:extLst>
            </p:cNvPr>
            <p:cNvSpPr/>
            <p:nvPr/>
          </p:nvSpPr>
          <p:spPr>
            <a:xfrm>
              <a:off x="1587500" y="5996434"/>
              <a:ext cx="4672644" cy="604518"/>
            </a:xfrm>
            <a:custGeom>
              <a:avLst>
                <a:gd name="f0" fmla="val 196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s-ES" sz="1800" b="0" i="0" u="none" strike="noStrike" kern="1200" cap="none" spc="0" baseline="0" dirty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pic>
          <p:nvPicPr>
            <p:cNvPr id="17" name="Imagen 17">
              <a:extLst>
                <a:ext uri="{FF2B5EF4-FFF2-40B4-BE49-F238E27FC236}">
                  <a16:creationId xmlns:a16="http://schemas.microsoft.com/office/drawing/2014/main" id="{155013C9-B244-4FAD-DBE6-22DDFE71786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802023" y="6118927"/>
              <a:ext cx="1296262" cy="396611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9" name="Imagen 19">
              <a:extLst>
                <a:ext uri="{FF2B5EF4-FFF2-40B4-BE49-F238E27FC236}">
                  <a16:creationId xmlns:a16="http://schemas.microsoft.com/office/drawing/2014/main" id="{BD60B069-3A80-BE91-283A-690078F6FEB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289569" y="6124248"/>
              <a:ext cx="565271" cy="377007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20" name="Cuadro de texto 2">
              <a:extLst>
                <a:ext uri="{FF2B5EF4-FFF2-40B4-BE49-F238E27FC236}">
                  <a16:creationId xmlns:a16="http://schemas.microsoft.com/office/drawing/2014/main" id="{6A995502-7B08-26E8-4094-D81E235E6B51}"/>
                </a:ext>
              </a:extLst>
            </p:cNvPr>
            <p:cNvSpPr txBox="1"/>
            <p:nvPr/>
          </p:nvSpPr>
          <p:spPr>
            <a:xfrm>
              <a:off x="3953227" y="6106615"/>
              <a:ext cx="2259103" cy="42862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15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ES" sz="900" b="0" i="0" u="none" strike="noStrike" kern="1200" cap="none" spc="0" baseline="0" dirty="0">
                  <a:solidFill>
                    <a:schemeClr val="tx1">
                      <a:lumMod val="75000"/>
                      <a:lumOff val="25000"/>
                    </a:schemeClr>
                  </a:solidFill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This project is part of the PRIMA Programme supported by the European Union.</a:t>
              </a:r>
              <a:endParaRPr lang="es-ES" sz="12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pic>
        <p:nvPicPr>
          <p:cNvPr id="12" name="Imagen 11">
            <a:extLst>
              <a:ext uri="{FF2B5EF4-FFF2-40B4-BE49-F238E27FC236}">
                <a16:creationId xmlns:a16="http://schemas.microsoft.com/office/drawing/2014/main" id="{A8B549A4-9BB2-B090-4F66-30A08AE1672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030" y="493989"/>
            <a:ext cx="5187933" cy="778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47295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áfico 8">
            <a:extLst>
              <a:ext uri="{FF2B5EF4-FFF2-40B4-BE49-F238E27FC236}">
                <a16:creationId xmlns:a16="http://schemas.microsoft.com/office/drawing/2014/main" id="{65BF5180-5559-BF7E-01EA-3A7D15458043}"/>
              </a:ext>
            </a:extLst>
          </p:cNvPr>
          <p:cNvPicPr>
            <a:picLocks noMove="1" noResize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-5390982" y="-309862"/>
            <a:ext cx="20204262" cy="798286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ítulo 1">
            <a:extLst>
              <a:ext uri="{FF2B5EF4-FFF2-40B4-BE49-F238E27FC236}">
                <a16:creationId xmlns:a16="http://schemas.microsoft.com/office/drawing/2014/main" id="{174920E0-8AC7-3924-14F0-EF1D1750761C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363644" y="2071207"/>
            <a:ext cx="9464707" cy="1801230"/>
          </a:xfrm>
        </p:spPr>
        <p:txBody>
          <a:bodyPr anchor="b" anchorCtr="1"/>
          <a:lstStyle>
            <a:lvl1pPr algn="ctr">
              <a:defRPr sz="6000" b="1">
                <a:solidFill>
                  <a:srgbClr val="3A1B0E"/>
                </a:solidFill>
                <a:latin typeface="Aptos"/>
              </a:defRPr>
            </a:lvl1pPr>
          </a:lstStyle>
          <a:p>
            <a:pPr lvl="0"/>
            <a:r>
              <a:rPr lang="es-ES"/>
              <a:t>Haga clic para modificar el estilo de título del patrón</a:t>
            </a:r>
            <a:endParaRPr lang="es-ES" dirty="0"/>
          </a:p>
        </p:txBody>
      </p:sp>
      <p:sp>
        <p:nvSpPr>
          <p:cNvPr id="4" name="Subtítulo 2">
            <a:extLst>
              <a:ext uri="{FF2B5EF4-FFF2-40B4-BE49-F238E27FC236}">
                <a16:creationId xmlns:a16="http://schemas.microsoft.com/office/drawing/2014/main" id="{7201E7DD-22F5-C5F1-1DBC-ACAF8A2DD05A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4023451"/>
            <a:ext cx="9144000" cy="468501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11DF841-E85C-5BC0-1151-41266DCCE53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21184"/>
            <a:ext cx="2759768" cy="365129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D18ACC7-C114-6264-1544-F79658A03DE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23808"/>
            <a:ext cx="525450" cy="365129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/>
            <a:fld id="{7DEE548D-2644-4FD7-8224-097D66E27818}" type="slidenum">
              <a:t>‹Nº›</a:t>
            </a:fld>
            <a:endParaRPr lang="es-ES" dirty="0"/>
          </a:p>
        </p:txBody>
      </p:sp>
      <p:pic>
        <p:nvPicPr>
          <p:cNvPr id="7" name="Gráfico 10">
            <a:extLst>
              <a:ext uri="{FF2B5EF4-FFF2-40B4-BE49-F238E27FC236}">
                <a16:creationId xmlns:a16="http://schemas.microsoft.com/office/drawing/2014/main" id="{3DD479C0-B54A-E49D-8107-12357B5723C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6087" y="392433"/>
            <a:ext cx="2161083" cy="5419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Gráfico 11">
            <a:extLst>
              <a:ext uri="{FF2B5EF4-FFF2-40B4-BE49-F238E27FC236}">
                <a16:creationId xmlns:a16="http://schemas.microsoft.com/office/drawing/2014/main" id="{6A67462B-CEDA-2072-2D3D-F6A60FE81EC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15574" y="482377"/>
            <a:ext cx="2369094" cy="409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62769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8">
            <a:extLst>
              <a:ext uri="{FF2B5EF4-FFF2-40B4-BE49-F238E27FC236}">
                <a16:creationId xmlns:a16="http://schemas.microsoft.com/office/drawing/2014/main" id="{6E4F2FCD-EB64-BF1F-04EA-998CA55CB0D5}"/>
              </a:ext>
            </a:extLst>
          </p:cNvPr>
          <p:cNvSpPr/>
          <p:nvPr/>
        </p:nvSpPr>
        <p:spPr>
          <a:xfrm>
            <a:off x="0" y="0"/>
            <a:ext cx="12191996" cy="846816"/>
          </a:xfrm>
          <a:prstGeom prst="rect">
            <a:avLst/>
          </a:prstGeom>
          <a:solidFill>
            <a:srgbClr val="3A1B0E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3A1B0E"/>
              </a:solidFill>
              <a:uFillTx/>
              <a:latin typeface="Aptos"/>
            </a:endParaRP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0BB0DF85-0559-B154-F7B7-E53966DCE4A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1040989"/>
            <a:ext cx="10515600" cy="1325559"/>
          </a:xfrm>
        </p:spPr>
        <p:txBody>
          <a:bodyPr/>
          <a:lstStyle>
            <a:lvl1pPr>
              <a:defRPr b="1">
                <a:solidFill>
                  <a:srgbClr val="3A1B0E"/>
                </a:solidFill>
              </a:defRPr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0F50819F-F70D-A0A3-6E56-51DECD5F162F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838203" y="2501487"/>
            <a:ext cx="10515600" cy="339503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D705B72-AD7E-0E21-10EA-40DB2EE3A37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2118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020600-1826-4597-AF2B-3608030918F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23808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9B0FF500-3206-43EC-978E-559A0D9BD987}" type="slidenum">
              <a:t>‹Nº›</a:t>
            </a:fld>
            <a:endParaRPr lang="es-ES"/>
          </a:p>
        </p:txBody>
      </p:sp>
      <p:sp>
        <p:nvSpPr>
          <p:cNvPr id="7" name="Marcador de texto 11">
            <a:extLst>
              <a:ext uri="{FF2B5EF4-FFF2-40B4-BE49-F238E27FC236}">
                <a16:creationId xmlns:a16="http://schemas.microsoft.com/office/drawing/2014/main" id="{D7199DEF-BF33-6987-6323-C3B88E2403A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716496" y="244473"/>
            <a:ext cx="2154481" cy="357082"/>
          </a:xfrm>
        </p:spPr>
        <p:txBody>
          <a:bodyPr/>
          <a:lstStyle>
            <a:lvl1pPr algn="r">
              <a:buNone/>
              <a:defRPr sz="1200">
                <a:solidFill>
                  <a:srgbClr val="DDA73B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9" name="Cuadro de texto 2">
            <a:extLst>
              <a:ext uri="{FF2B5EF4-FFF2-40B4-BE49-F238E27FC236}">
                <a16:creationId xmlns:a16="http://schemas.microsoft.com/office/drawing/2014/main" id="{9C98AF64-E8BE-8811-D63A-5C1450F795F7}"/>
              </a:ext>
            </a:extLst>
          </p:cNvPr>
          <p:cNvSpPr txBox="1"/>
          <p:nvPr/>
        </p:nvSpPr>
        <p:spPr>
          <a:xfrm>
            <a:off x="750584" y="6353818"/>
            <a:ext cx="1914525" cy="32385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200" b="0" i="0" u="none" strike="noStrike" kern="1200" cap="none" spc="0" baseline="0">
                <a:solidFill>
                  <a:srgbClr val="3A1B0E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ostara-admin@usal.es</a:t>
            </a:r>
          </a:p>
        </p:txBody>
      </p:sp>
      <p:sp>
        <p:nvSpPr>
          <p:cNvPr id="10" name="Cuadro de texto 2">
            <a:extLst>
              <a:ext uri="{FF2B5EF4-FFF2-40B4-BE49-F238E27FC236}">
                <a16:creationId xmlns:a16="http://schemas.microsoft.com/office/drawing/2014/main" id="{C6118503-318B-D2DD-F96F-081E0F30584A}"/>
              </a:ext>
            </a:extLst>
          </p:cNvPr>
          <p:cNvSpPr txBox="1"/>
          <p:nvPr/>
        </p:nvSpPr>
        <p:spPr>
          <a:xfrm>
            <a:off x="750584" y="6185330"/>
            <a:ext cx="1914525" cy="2135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200" b="1" i="0" u="none" strike="noStrike" kern="1200" cap="none" spc="0" baseline="0" dirty="0">
                <a:solidFill>
                  <a:srgbClr val="3A1B0E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ostara-med.eu</a:t>
            </a:r>
            <a:endParaRPr lang="es-ES" sz="1200" b="0" i="0" u="none" strike="noStrike" kern="1200" cap="none" spc="0" baseline="0" dirty="0">
              <a:solidFill>
                <a:srgbClr val="3A1B0E"/>
              </a:solidFill>
              <a:uFillTx/>
              <a:latin typeface="Aptos" pitchFamily="34"/>
              <a:ea typeface="Aptos" pitchFamily="34"/>
              <a:cs typeface="Times New Roman" pitchFamily="18"/>
            </a:endParaRPr>
          </a:p>
        </p:txBody>
      </p:sp>
      <p:pic>
        <p:nvPicPr>
          <p:cNvPr id="11" name="Gráfico 17">
            <a:extLst>
              <a:ext uri="{FF2B5EF4-FFF2-40B4-BE49-F238E27FC236}">
                <a16:creationId xmlns:a16="http://schemas.microsoft.com/office/drawing/2014/main" id="{6AD4ED71-028C-1AA7-D647-F6860FAE676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25782" y="247454"/>
            <a:ext cx="1424031" cy="357082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162775045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8">
            <a:extLst>
              <a:ext uri="{FF2B5EF4-FFF2-40B4-BE49-F238E27FC236}">
                <a16:creationId xmlns:a16="http://schemas.microsoft.com/office/drawing/2014/main" id="{93F2D56F-8818-E699-C860-A319336C7588}"/>
              </a:ext>
            </a:extLst>
          </p:cNvPr>
          <p:cNvSpPr/>
          <p:nvPr/>
        </p:nvSpPr>
        <p:spPr>
          <a:xfrm>
            <a:off x="0" y="0"/>
            <a:ext cx="12191996" cy="846816"/>
          </a:xfrm>
          <a:prstGeom prst="rect">
            <a:avLst/>
          </a:prstGeom>
          <a:solidFill>
            <a:srgbClr val="DDA73B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A0E7D684-2EF5-3633-89D6-DE214D9A32A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1040989"/>
            <a:ext cx="10515600" cy="1325559"/>
          </a:xfrm>
        </p:spPr>
        <p:txBody>
          <a:bodyPr/>
          <a:lstStyle>
            <a:lvl1pPr>
              <a:defRPr b="1">
                <a:solidFill>
                  <a:srgbClr val="3A1B0E"/>
                </a:solidFill>
              </a:defRPr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EC2E53F0-4AD7-EC65-A35A-A657AEDD8D9C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838203" y="2501487"/>
            <a:ext cx="10515600" cy="339503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BF2B39D-0C2B-9FDB-B7AC-3D82A8ADB89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2118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123613C-2D88-81B5-AAC5-070BD1A8EDD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23808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FA40D956-6C7C-4294-BC1F-93CD03BE70D3}" type="slidenum">
              <a:t>‹Nº›</a:t>
            </a:fld>
            <a:endParaRPr lang="es-ES"/>
          </a:p>
        </p:txBody>
      </p:sp>
      <p:pic>
        <p:nvPicPr>
          <p:cNvPr id="7" name="Gráfico 9">
            <a:extLst>
              <a:ext uri="{FF2B5EF4-FFF2-40B4-BE49-F238E27FC236}">
                <a16:creationId xmlns:a16="http://schemas.microsoft.com/office/drawing/2014/main" id="{D936D8E8-2CA2-E9B6-A313-8C284518202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25261" y="244867"/>
            <a:ext cx="1424031" cy="35708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8" name="Marcador de texto 11">
            <a:extLst>
              <a:ext uri="{FF2B5EF4-FFF2-40B4-BE49-F238E27FC236}">
                <a16:creationId xmlns:a16="http://schemas.microsoft.com/office/drawing/2014/main" id="{5215514B-48A1-D8FB-B1CA-F973956C9FD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716496" y="244473"/>
            <a:ext cx="2154481" cy="357082"/>
          </a:xfrm>
        </p:spPr>
        <p:txBody>
          <a:bodyPr/>
          <a:lstStyle>
            <a:lvl1pPr algn="r">
              <a:buNone/>
              <a:defRPr sz="1200">
                <a:solidFill>
                  <a:srgbClr val="3A1B0E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Cuadro de texto 2">
            <a:extLst>
              <a:ext uri="{FF2B5EF4-FFF2-40B4-BE49-F238E27FC236}">
                <a16:creationId xmlns:a16="http://schemas.microsoft.com/office/drawing/2014/main" id="{AB361894-BCBD-D236-1DA3-AF2DC60647EB}"/>
              </a:ext>
            </a:extLst>
          </p:cNvPr>
          <p:cNvSpPr txBox="1"/>
          <p:nvPr userDrawn="1"/>
        </p:nvSpPr>
        <p:spPr>
          <a:xfrm>
            <a:off x="750584" y="6353818"/>
            <a:ext cx="1914525" cy="32385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200" b="0" i="0" u="none" strike="noStrike" kern="1200" cap="none" spc="0" baseline="0">
                <a:solidFill>
                  <a:srgbClr val="DDA73B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ostara-admin@usal.es</a:t>
            </a:r>
          </a:p>
        </p:txBody>
      </p:sp>
      <p:sp>
        <p:nvSpPr>
          <p:cNvPr id="13" name="Cuadro de texto 2">
            <a:extLst>
              <a:ext uri="{FF2B5EF4-FFF2-40B4-BE49-F238E27FC236}">
                <a16:creationId xmlns:a16="http://schemas.microsoft.com/office/drawing/2014/main" id="{E02760B7-47A1-0904-D9D8-E2DA7D4F4EB3}"/>
              </a:ext>
            </a:extLst>
          </p:cNvPr>
          <p:cNvSpPr txBox="1"/>
          <p:nvPr userDrawn="1"/>
        </p:nvSpPr>
        <p:spPr>
          <a:xfrm>
            <a:off x="750584" y="6185330"/>
            <a:ext cx="1914525" cy="2135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200" b="1" i="0" u="none" strike="noStrike" kern="1200" cap="none" spc="0" baseline="0" dirty="0">
                <a:solidFill>
                  <a:srgbClr val="DDA73B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ostara-med.eu</a:t>
            </a:r>
            <a:endParaRPr lang="es-ES" sz="1200" b="0" i="0" u="none" strike="noStrike" kern="1200" cap="none" spc="0" baseline="0" dirty="0">
              <a:solidFill>
                <a:srgbClr val="DDA73B"/>
              </a:solidFill>
              <a:uFillTx/>
              <a:latin typeface="Aptos" pitchFamily="34"/>
              <a:ea typeface="Aptos" pitchFamily="34"/>
              <a:cs typeface="Times New Roman" pitchFamily="18"/>
            </a:endParaRPr>
          </a:p>
        </p:txBody>
      </p:sp>
    </p:spTree>
    <p:extLst>
      <p:ext uri="{BB962C8B-B14F-4D97-AF65-F5344CB8AC3E}">
        <p14:creationId xmlns:p14="http://schemas.microsoft.com/office/powerpoint/2010/main" val="3422176710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8">
            <a:extLst>
              <a:ext uri="{FF2B5EF4-FFF2-40B4-BE49-F238E27FC236}">
                <a16:creationId xmlns:a16="http://schemas.microsoft.com/office/drawing/2014/main" id="{978F0EF4-0461-D32A-D17E-AA7B6725D8EA}"/>
              </a:ext>
            </a:extLst>
          </p:cNvPr>
          <p:cNvSpPr/>
          <p:nvPr/>
        </p:nvSpPr>
        <p:spPr>
          <a:xfrm>
            <a:off x="0" y="0"/>
            <a:ext cx="12191996" cy="846816"/>
          </a:xfrm>
          <a:prstGeom prst="rect">
            <a:avLst/>
          </a:prstGeom>
          <a:solidFill>
            <a:srgbClr val="8F9E7B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04651FBC-EDFB-F6B4-751C-6642EDEBFB6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1040989"/>
            <a:ext cx="10515600" cy="1325559"/>
          </a:xfrm>
        </p:spPr>
        <p:txBody>
          <a:bodyPr/>
          <a:lstStyle>
            <a:lvl1pPr>
              <a:defRPr b="1">
                <a:solidFill>
                  <a:srgbClr val="3A1B0E"/>
                </a:solidFill>
              </a:defRPr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AF678DC4-8DCD-5FF9-9171-945443761D99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838203" y="2501487"/>
            <a:ext cx="10515600" cy="339503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4379455-3CD6-ABD6-CC2A-BC04D9AAC38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2118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1DD37FD-5854-77AC-B6D5-C1EEF01912D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23808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DC7DBF0C-CC66-43D6-A85A-D9B75043FAD0}" type="slidenum">
              <a:t>‹Nº›</a:t>
            </a:fld>
            <a:endParaRPr lang="es-ES"/>
          </a:p>
        </p:txBody>
      </p:sp>
      <p:pic>
        <p:nvPicPr>
          <p:cNvPr id="7" name="Gráfico 9">
            <a:extLst>
              <a:ext uri="{FF2B5EF4-FFF2-40B4-BE49-F238E27FC236}">
                <a16:creationId xmlns:a16="http://schemas.microsoft.com/office/drawing/2014/main" id="{49C44D84-E765-113E-CE63-BE5DCB5E4EC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25261" y="244867"/>
            <a:ext cx="1424031" cy="35708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8" name="Marcador de texto 11">
            <a:extLst>
              <a:ext uri="{FF2B5EF4-FFF2-40B4-BE49-F238E27FC236}">
                <a16:creationId xmlns:a16="http://schemas.microsoft.com/office/drawing/2014/main" id="{3B7A97F4-54FD-A075-6C78-FF1B8D859AF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716496" y="244473"/>
            <a:ext cx="2154481" cy="357082"/>
          </a:xfrm>
        </p:spPr>
        <p:txBody>
          <a:bodyPr/>
          <a:lstStyle>
            <a:lvl1pPr algn="r">
              <a:buNone/>
              <a:defRPr sz="1200">
                <a:solidFill>
                  <a:srgbClr val="3A1B0E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4" name="Cuadro de texto 2">
            <a:extLst>
              <a:ext uri="{FF2B5EF4-FFF2-40B4-BE49-F238E27FC236}">
                <a16:creationId xmlns:a16="http://schemas.microsoft.com/office/drawing/2014/main" id="{B06452B9-716A-77E6-B546-35802CD3A32B}"/>
              </a:ext>
            </a:extLst>
          </p:cNvPr>
          <p:cNvSpPr txBox="1"/>
          <p:nvPr userDrawn="1"/>
        </p:nvSpPr>
        <p:spPr>
          <a:xfrm>
            <a:off x="750584" y="6353818"/>
            <a:ext cx="1914525" cy="32385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200" b="0" i="0" u="none" strike="noStrike" kern="1200" cap="none" spc="0" baseline="0">
                <a:solidFill>
                  <a:srgbClr val="8F9E7B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ostara-admin@usal.es</a:t>
            </a:r>
          </a:p>
        </p:txBody>
      </p:sp>
      <p:sp>
        <p:nvSpPr>
          <p:cNvPr id="15" name="Cuadro de texto 2">
            <a:extLst>
              <a:ext uri="{FF2B5EF4-FFF2-40B4-BE49-F238E27FC236}">
                <a16:creationId xmlns:a16="http://schemas.microsoft.com/office/drawing/2014/main" id="{8B6658FE-4803-53C6-0E2A-4D299DDA7D37}"/>
              </a:ext>
            </a:extLst>
          </p:cNvPr>
          <p:cNvSpPr txBox="1"/>
          <p:nvPr userDrawn="1"/>
        </p:nvSpPr>
        <p:spPr>
          <a:xfrm>
            <a:off x="750584" y="6185330"/>
            <a:ext cx="1914525" cy="2135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200" b="1" i="0" u="none" strike="noStrike" kern="1200" cap="none" spc="0" baseline="0" dirty="0">
                <a:solidFill>
                  <a:srgbClr val="8F9E7B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ostara-med.eu</a:t>
            </a:r>
            <a:endParaRPr lang="es-ES" sz="1200" b="0" i="0" u="none" strike="noStrike" kern="1200" cap="none" spc="0" baseline="0" dirty="0">
              <a:solidFill>
                <a:srgbClr val="8F9E7B"/>
              </a:solidFill>
              <a:uFillTx/>
              <a:latin typeface="Aptos" pitchFamily="34"/>
              <a:ea typeface="Aptos" pitchFamily="34"/>
              <a:cs typeface="Times New Roman" pitchFamily="18"/>
            </a:endParaRPr>
          </a:p>
        </p:txBody>
      </p:sp>
    </p:spTree>
    <p:extLst>
      <p:ext uri="{BB962C8B-B14F-4D97-AF65-F5344CB8AC3E}">
        <p14:creationId xmlns:p14="http://schemas.microsoft.com/office/powerpoint/2010/main" val="131572847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0">
            <a:extLst>
              <a:ext uri="{FF2B5EF4-FFF2-40B4-BE49-F238E27FC236}">
                <a16:creationId xmlns:a16="http://schemas.microsoft.com/office/drawing/2014/main" id="{1C8D618A-7D2E-B115-5427-AAC99B21215F}"/>
              </a:ext>
            </a:extLst>
          </p:cNvPr>
          <p:cNvSpPr/>
          <p:nvPr/>
        </p:nvSpPr>
        <p:spPr>
          <a:xfrm>
            <a:off x="0" y="-71560"/>
            <a:ext cx="7863840" cy="6961363"/>
          </a:xfrm>
          <a:prstGeom prst="rect">
            <a:avLst/>
          </a:prstGeom>
          <a:solidFill>
            <a:srgbClr val="DDA73B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A62A2A09-54BD-15BA-AED0-A00409A310E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6650330" cy="1563349"/>
          </a:xfrm>
        </p:spPr>
        <p:txBody>
          <a:bodyPr anchor="b"/>
          <a:lstStyle>
            <a:lvl1pPr>
              <a:defRPr sz="6000" b="1">
                <a:solidFill>
                  <a:srgbClr val="3A1B0E"/>
                </a:solidFill>
              </a:defRPr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4" name="Marcador de texto 2">
            <a:extLst>
              <a:ext uri="{FF2B5EF4-FFF2-40B4-BE49-F238E27FC236}">
                <a16:creationId xmlns:a16="http://schemas.microsoft.com/office/drawing/2014/main" id="{F6BDCBA8-56E7-B5BA-6DEB-0CDC749E930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31847" y="3417935"/>
            <a:ext cx="6650038" cy="683239"/>
          </a:xfrm>
        </p:spPr>
        <p:txBody>
          <a:bodyPr/>
          <a:lstStyle>
            <a:lvl1pPr marL="0" indent="0">
              <a:buNone/>
              <a:defRPr sz="2000">
                <a:solidFill>
                  <a:srgbClr val="3A1B0E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pic>
        <p:nvPicPr>
          <p:cNvPr id="5" name="Gráfico 9">
            <a:extLst>
              <a:ext uri="{FF2B5EF4-FFF2-40B4-BE49-F238E27FC236}">
                <a16:creationId xmlns:a16="http://schemas.microsoft.com/office/drawing/2014/main" id="{E5350E24-988E-1F1A-B4A2-93ABEE2FF98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450665" y="523091"/>
            <a:ext cx="3143250" cy="79057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4BB8AF3A-1C70-655D-7EF6-277AE17B1FC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2118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FEDD0720-8977-783B-08D2-0C8C688A4FD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23808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E49BBA14-50F6-45F3-843D-C4B6B1774D36}" type="slidenum">
              <a:t>‹Nº›</a:t>
            </a:fld>
            <a:endParaRPr lang="es-ES"/>
          </a:p>
        </p:txBody>
      </p:sp>
      <p:sp>
        <p:nvSpPr>
          <p:cNvPr id="8" name="Marcador de posición de imagen 14">
            <a:extLst>
              <a:ext uri="{FF2B5EF4-FFF2-40B4-BE49-F238E27FC236}">
                <a16:creationId xmlns:a16="http://schemas.microsoft.com/office/drawing/2014/main" id="{564C383B-5BC4-B7AD-8497-875A1210C2B9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8292547" y="1709735"/>
            <a:ext cx="3459476" cy="422988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en el icono para agregar una imagen</a:t>
            </a:r>
          </a:p>
        </p:txBody>
      </p:sp>
      <p:sp>
        <p:nvSpPr>
          <p:cNvPr id="9" name="Marcador de contenido 17">
            <a:extLst>
              <a:ext uri="{FF2B5EF4-FFF2-40B4-BE49-F238E27FC236}">
                <a16:creationId xmlns:a16="http://schemas.microsoft.com/office/drawing/2014/main" id="{017E112E-6ACC-79BD-6701-952F9C6A93C2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831847" y="4198650"/>
            <a:ext cx="6650038" cy="222091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pic>
        <p:nvPicPr>
          <p:cNvPr id="10" name="Gráfico 19">
            <a:extLst>
              <a:ext uri="{FF2B5EF4-FFF2-40B4-BE49-F238E27FC236}">
                <a16:creationId xmlns:a16="http://schemas.microsoft.com/office/drawing/2014/main" id="{D18C8B24-5734-A00D-735F-27283091D6B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6477" y="6238100"/>
            <a:ext cx="319875" cy="348203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244907601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0">
            <a:extLst>
              <a:ext uri="{FF2B5EF4-FFF2-40B4-BE49-F238E27FC236}">
                <a16:creationId xmlns:a16="http://schemas.microsoft.com/office/drawing/2014/main" id="{50E11CFC-1EF3-A6B6-DCE7-2DBC54CC4478}"/>
              </a:ext>
            </a:extLst>
          </p:cNvPr>
          <p:cNvSpPr/>
          <p:nvPr/>
        </p:nvSpPr>
        <p:spPr>
          <a:xfrm>
            <a:off x="0" y="0"/>
            <a:ext cx="7863840" cy="6889802"/>
          </a:xfrm>
          <a:prstGeom prst="rect">
            <a:avLst/>
          </a:prstGeom>
          <a:solidFill>
            <a:srgbClr val="8F9E7B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A8D5E142-38A4-3FA3-156D-34B6B743C27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6650330" cy="1563349"/>
          </a:xfrm>
        </p:spPr>
        <p:txBody>
          <a:bodyPr anchor="b"/>
          <a:lstStyle>
            <a:lvl1pPr>
              <a:defRPr sz="6000" b="1">
                <a:solidFill>
                  <a:srgbClr val="3A1B0E"/>
                </a:solidFill>
              </a:defRPr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4" name="Marcador de texto 2">
            <a:extLst>
              <a:ext uri="{FF2B5EF4-FFF2-40B4-BE49-F238E27FC236}">
                <a16:creationId xmlns:a16="http://schemas.microsoft.com/office/drawing/2014/main" id="{D47DD7B5-7FCB-E315-A227-C01B704EE46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31847" y="3417935"/>
            <a:ext cx="6650038" cy="683239"/>
          </a:xfrm>
        </p:spPr>
        <p:txBody>
          <a:bodyPr/>
          <a:lstStyle>
            <a:lvl1pPr marL="0" indent="0">
              <a:buNone/>
              <a:defRPr sz="2000">
                <a:solidFill>
                  <a:srgbClr val="3A1B0E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pic>
        <p:nvPicPr>
          <p:cNvPr id="5" name="Gráfico 9">
            <a:extLst>
              <a:ext uri="{FF2B5EF4-FFF2-40B4-BE49-F238E27FC236}">
                <a16:creationId xmlns:a16="http://schemas.microsoft.com/office/drawing/2014/main" id="{56DB6633-238B-2A80-3777-68ECCA7FE1E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450665" y="523091"/>
            <a:ext cx="3143250" cy="790571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26211E77-D194-225B-C372-C4151A27196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2118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24ECB528-3FFF-B143-D65E-001E1606D05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23808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73FF4912-1DD1-487D-84C9-C83C79DC2BF4}" type="slidenum">
              <a:t>‹Nº›</a:t>
            </a:fld>
            <a:endParaRPr lang="es-ES"/>
          </a:p>
        </p:txBody>
      </p:sp>
      <p:sp>
        <p:nvSpPr>
          <p:cNvPr id="8" name="Marcador de posición de imagen 14">
            <a:extLst>
              <a:ext uri="{FF2B5EF4-FFF2-40B4-BE49-F238E27FC236}">
                <a16:creationId xmlns:a16="http://schemas.microsoft.com/office/drawing/2014/main" id="{91D4FE3C-8E31-8CE1-C20B-D6C07134AE87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8292547" y="1709735"/>
            <a:ext cx="3459476" cy="422988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en el icono para agregar una imagen</a:t>
            </a:r>
          </a:p>
        </p:txBody>
      </p:sp>
      <p:sp>
        <p:nvSpPr>
          <p:cNvPr id="9" name="Marcador de contenido 17">
            <a:extLst>
              <a:ext uri="{FF2B5EF4-FFF2-40B4-BE49-F238E27FC236}">
                <a16:creationId xmlns:a16="http://schemas.microsoft.com/office/drawing/2014/main" id="{FAC9D5B8-739A-464B-991D-99AF9A55FE1F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831847" y="4198650"/>
            <a:ext cx="6650038" cy="222091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pic>
        <p:nvPicPr>
          <p:cNvPr id="10" name="Gráfico 19">
            <a:extLst>
              <a:ext uri="{FF2B5EF4-FFF2-40B4-BE49-F238E27FC236}">
                <a16:creationId xmlns:a16="http://schemas.microsoft.com/office/drawing/2014/main" id="{4013347E-7EFF-5971-0C74-6E749F1D212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76477" y="6238100"/>
            <a:ext cx="319875" cy="348203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235605052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9">
            <a:extLst>
              <a:ext uri="{FF2B5EF4-FFF2-40B4-BE49-F238E27FC236}">
                <a16:creationId xmlns:a16="http://schemas.microsoft.com/office/drawing/2014/main" id="{1A71B055-CBB6-BD68-A278-5268B906B5B2}"/>
              </a:ext>
            </a:extLst>
          </p:cNvPr>
          <p:cNvSpPr>
            <a:spLocks noMove="1" noResize="1"/>
          </p:cNvSpPr>
          <p:nvPr/>
        </p:nvSpPr>
        <p:spPr>
          <a:xfrm>
            <a:off x="0" y="6194063"/>
            <a:ext cx="12191996" cy="671882"/>
          </a:xfrm>
          <a:prstGeom prst="rect">
            <a:avLst/>
          </a:prstGeom>
          <a:gradFill>
            <a:gsLst>
              <a:gs pos="0">
                <a:srgbClr val="DDA73B"/>
              </a:gs>
              <a:gs pos="100000">
                <a:srgbClr val="8F9E7B"/>
              </a:gs>
            </a:gsLst>
            <a:lin ang="0"/>
          </a:gra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4E7150C2-04E3-FABA-CEB2-A31AA1D6021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3A1B0E"/>
                </a:solidFill>
              </a:defRPr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C7C57B6E-89DE-E196-04EC-EF5785808014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838203" y="1825627"/>
            <a:ext cx="5181603" cy="421601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contenido 3">
            <a:extLst>
              <a:ext uri="{FF2B5EF4-FFF2-40B4-BE49-F238E27FC236}">
                <a16:creationId xmlns:a16="http://schemas.microsoft.com/office/drawing/2014/main" id="{E6629604-B57A-4527-695B-D1407EFAAF50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6172200" y="1825627"/>
            <a:ext cx="5181603" cy="421601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F723FDBB-2D7F-5F41-CD52-C9218F94F1B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34840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A47579A0-9D3F-7C73-B039-FC3CAECCA88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351020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60B31972-595F-4883-B911-279AB7FBC14B}" type="slidenum">
              <a:t>‹Nº›</a:t>
            </a:fld>
            <a:endParaRPr lang="es-ES"/>
          </a:p>
        </p:txBody>
      </p:sp>
      <p:pic>
        <p:nvPicPr>
          <p:cNvPr id="8" name="Imagen 9">
            <a:extLst>
              <a:ext uri="{FF2B5EF4-FFF2-40B4-BE49-F238E27FC236}">
                <a16:creationId xmlns:a16="http://schemas.microsoft.com/office/drawing/2014/main" id="{A6DE3D41-82C6-E6EC-1102-312C21E7A96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39963" y="6364141"/>
            <a:ext cx="2417536" cy="362705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186410374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1">
            <a:extLst>
              <a:ext uri="{FF2B5EF4-FFF2-40B4-BE49-F238E27FC236}">
                <a16:creationId xmlns:a16="http://schemas.microsoft.com/office/drawing/2014/main" id="{2559495B-47F1-80C7-D0E4-31353ADABE60}"/>
              </a:ext>
            </a:extLst>
          </p:cNvPr>
          <p:cNvSpPr/>
          <p:nvPr/>
        </p:nvSpPr>
        <p:spPr>
          <a:xfrm>
            <a:off x="0" y="0"/>
            <a:ext cx="12191996" cy="6889802"/>
          </a:xfrm>
          <a:prstGeom prst="rect">
            <a:avLst/>
          </a:prstGeom>
          <a:solidFill>
            <a:srgbClr val="8F9E7B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F3AB1BCE-A11C-6EA0-90E3-28E16D457B6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 b="1">
                <a:solidFill>
                  <a:srgbClr val="3A1B0E"/>
                </a:solidFill>
              </a:defRPr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4" name="Marcador de texto 2">
            <a:extLst>
              <a:ext uri="{FF2B5EF4-FFF2-40B4-BE49-F238E27FC236}">
                <a16:creationId xmlns:a16="http://schemas.microsoft.com/office/drawing/2014/main" id="{7CFA7E49-FF9E-F4DA-ECC9-F9817F872DD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>
                <a:solidFill>
                  <a:srgbClr val="3A1B0E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contenido 3">
            <a:extLst>
              <a:ext uri="{FF2B5EF4-FFF2-40B4-BE49-F238E27FC236}">
                <a16:creationId xmlns:a16="http://schemas.microsoft.com/office/drawing/2014/main" id="{637233F6-1C66-2F9A-03A1-3B0C38C804E5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420651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  <a:lvl2pPr>
              <a:defRPr>
                <a:solidFill>
                  <a:srgbClr val="3A1B0E"/>
                </a:solidFill>
              </a:defRPr>
            </a:lvl2pPr>
            <a:lvl3pPr>
              <a:defRPr>
                <a:solidFill>
                  <a:srgbClr val="3A1B0E"/>
                </a:solidFill>
              </a:defRPr>
            </a:lvl3pPr>
            <a:lvl4pPr>
              <a:defRPr>
                <a:solidFill>
                  <a:srgbClr val="3A1B0E"/>
                </a:solidFill>
              </a:defRPr>
            </a:lvl4pPr>
            <a:lvl5pPr>
              <a:defRPr>
                <a:solidFill>
                  <a:srgbClr val="3A1B0E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texto 4">
            <a:extLst>
              <a:ext uri="{FF2B5EF4-FFF2-40B4-BE49-F238E27FC236}">
                <a16:creationId xmlns:a16="http://schemas.microsoft.com/office/drawing/2014/main" id="{77FC9B9F-F7A1-2810-6E1E-0A53D8DB8821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>
                <a:solidFill>
                  <a:srgbClr val="3A1B0E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7" name="Marcador de contenido 5">
            <a:extLst>
              <a:ext uri="{FF2B5EF4-FFF2-40B4-BE49-F238E27FC236}">
                <a16:creationId xmlns:a16="http://schemas.microsoft.com/office/drawing/2014/main" id="{BE334E07-13B3-6B61-AE37-BCC605ECCE8B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420651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  <a:lvl2pPr>
              <a:defRPr>
                <a:solidFill>
                  <a:srgbClr val="3A1B0E"/>
                </a:solidFill>
              </a:defRPr>
            </a:lvl2pPr>
            <a:lvl3pPr>
              <a:defRPr>
                <a:solidFill>
                  <a:srgbClr val="3A1B0E"/>
                </a:solidFill>
              </a:defRPr>
            </a:lvl3pPr>
            <a:lvl4pPr>
              <a:defRPr>
                <a:solidFill>
                  <a:srgbClr val="3A1B0E"/>
                </a:solidFill>
              </a:defRPr>
            </a:lvl4pPr>
            <a:lvl5pPr>
              <a:defRPr>
                <a:solidFill>
                  <a:srgbClr val="3A1B0E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8" name="Marcador de pie de página 4">
            <a:extLst>
              <a:ext uri="{FF2B5EF4-FFF2-40B4-BE49-F238E27FC236}">
                <a16:creationId xmlns:a16="http://schemas.microsoft.com/office/drawing/2014/main" id="{E3DBEEF7-1F3B-E5A2-2970-787290BA398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2118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5">
            <a:extLst>
              <a:ext uri="{FF2B5EF4-FFF2-40B4-BE49-F238E27FC236}">
                <a16:creationId xmlns:a16="http://schemas.microsoft.com/office/drawing/2014/main" id="{3D257343-16E3-A28A-9853-C345CF63FED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23808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7C877C80-BEBF-481E-B48C-65139D89B07A}" type="slidenum">
              <a:t>‹Nº›</a:t>
            </a:fld>
            <a:endParaRPr lang="es-ES"/>
          </a:p>
        </p:txBody>
      </p:sp>
      <p:pic>
        <p:nvPicPr>
          <p:cNvPr id="10" name="Imagen 11">
            <a:extLst>
              <a:ext uri="{FF2B5EF4-FFF2-40B4-BE49-F238E27FC236}">
                <a16:creationId xmlns:a16="http://schemas.microsoft.com/office/drawing/2014/main" id="{23C03BFB-0A4F-C52C-4E11-E2A7B08A846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57858" y="6221184"/>
            <a:ext cx="2759768" cy="414049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202186859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áfico 17">
            <a:extLst>
              <a:ext uri="{FF2B5EF4-FFF2-40B4-BE49-F238E27FC236}">
                <a16:creationId xmlns:a16="http://schemas.microsoft.com/office/drawing/2014/main" id="{DB0355A4-3C7E-F8E5-541E-7EEBD48BD23D}"/>
              </a:ext>
            </a:extLst>
          </p:cNvPr>
          <p:cNvPicPr>
            <a:picLocks noMove="1" noResize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l="5838" t="20952" r="3142" b="31997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Título 1">
            <a:extLst>
              <a:ext uri="{FF2B5EF4-FFF2-40B4-BE49-F238E27FC236}">
                <a16:creationId xmlns:a16="http://schemas.microsoft.com/office/drawing/2014/main" id="{5B9342BF-02FA-31E9-6566-3F01C811CD6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47796" y="669926"/>
            <a:ext cx="9778776" cy="1325559"/>
          </a:xfrm>
        </p:spPr>
        <p:txBody>
          <a:bodyPr/>
          <a:lstStyle>
            <a:lvl1pPr>
              <a:defRPr b="1">
                <a:solidFill>
                  <a:srgbClr val="DDA73B"/>
                </a:solidFill>
              </a:defRPr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4" name="Marcador de contenido 10">
            <a:extLst>
              <a:ext uri="{FF2B5EF4-FFF2-40B4-BE49-F238E27FC236}">
                <a16:creationId xmlns:a16="http://schemas.microsoft.com/office/drawing/2014/main" id="{F8C9C742-FC3E-C2E3-E2C8-0C761319AB09}"/>
              </a:ext>
            </a:extLst>
          </p:cNvPr>
          <p:cNvSpPr txBox="1">
            <a:spLocks noGrp="1"/>
          </p:cNvSpPr>
          <p:nvPr>
            <p:ph idx="4294967295"/>
          </p:nvPr>
        </p:nvSpPr>
        <p:spPr>
          <a:xfrm>
            <a:off x="1447796" y="2171699"/>
            <a:ext cx="9778776" cy="3486149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0A997E2-222E-A528-3B59-C9AD0A06986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21184"/>
            <a:ext cx="2759768" cy="365129"/>
          </a:xfrm>
        </p:spPr>
        <p:txBody>
          <a:bodyPr/>
          <a:lstStyle>
            <a:lvl1pPr>
              <a:defRPr>
                <a:solidFill>
                  <a:srgbClr val="DDA73B"/>
                </a:solidFill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9A2458D-AF77-8D0B-1336-6F065FCC1A0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23808"/>
            <a:ext cx="525450" cy="365129"/>
          </a:xfrm>
        </p:spPr>
        <p:txBody>
          <a:bodyPr/>
          <a:lstStyle>
            <a:lvl1pPr>
              <a:defRPr>
                <a:solidFill>
                  <a:srgbClr val="DDA73B"/>
                </a:solidFill>
              </a:defRPr>
            </a:lvl1pPr>
          </a:lstStyle>
          <a:p>
            <a:pPr lvl="0"/>
            <a:fld id="{F556686C-669E-4461-A9EC-B5A8F4EA7179}" type="slidenum">
              <a:t>‹Nº›</a:t>
            </a:fld>
            <a:endParaRPr lang="es-ES"/>
          </a:p>
        </p:txBody>
      </p:sp>
      <p:pic>
        <p:nvPicPr>
          <p:cNvPr id="7" name="Gráfico 19">
            <a:extLst>
              <a:ext uri="{FF2B5EF4-FFF2-40B4-BE49-F238E27FC236}">
                <a16:creationId xmlns:a16="http://schemas.microsoft.com/office/drawing/2014/main" id="{836A19DD-883B-F375-3EB2-4FBF50B3628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15695" y="736604"/>
            <a:ext cx="452079" cy="492120"/>
          </a:xfrm>
          <a:prstGeom prst="rect">
            <a:avLst/>
          </a:prstGeom>
          <a:noFill/>
          <a:ln cap="flat">
            <a:noFill/>
          </a:ln>
        </p:spPr>
      </p:pic>
    </p:spTree>
    <p:extLst>
      <p:ext uri="{BB962C8B-B14F-4D97-AF65-F5344CB8AC3E}">
        <p14:creationId xmlns:p14="http://schemas.microsoft.com/office/powerpoint/2010/main" val="3936064581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4">
            <a:extLst>
              <a:ext uri="{FF2B5EF4-FFF2-40B4-BE49-F238E27FC236}">
                <a16:creationId xmlns:a16="http://schemas.microsoft.com/office/drawing/2014/main" id="{7C5BEC00-A941-2E04-FDE3-97BF483D6CD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2118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número de diapositiva 5">
            <a:extLst>
              <a:ext uri="{FF2B5EF4-FFF2-40B4-BE49-F238E27FC236}">
                <a16:creationId xmlns:a16="http://schemas.microsoft.com/office/drawing/2014/main" id="{8F8AC47E-673A-FBF7-B0B5-844864DA3D8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23808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AAD24AC3-1A05-4014-B136-FBF9B323D4C2}" type="slidenum">
              <a:t>‹Nº›</a:t>
            </a:fld>
            <a:endParaRPr lang="es-ES"/>
          </a:p>
        </p:txBody>
      </p:sp>
      <p:pic>
        <p:nvPicPr>
          <p:cNvPr id="4" name="Imagen 5">
            <a:extLst>
              <a:ext uri="{FF2B5EF4-FFF2-40B4-BE49-F238E27FC236}">
                <a16:creationId xmlns:a16="http://schemas.microsoft.com/office/drawing/2014/main" id="{D4973663-0E28-132F-94FB-4EF29D2B8C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972" y="6113513"/>
            <a:ext cx="3187150" cy="4727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Cuadro de texto 2">
            <a:extLst>
              <a:ext uri="{FF2B5EF4-FFF2-40B4-BE49-F238E27FC236}">
                <a16:creationId xmlns:a16="http://schemas.microsoft.com/office/drawing/2014/main" id="{D9DCEE61-9CC5-6DBA-F7B7-591929D9219A}"/>
              </a:ext>
            </a:extLst>
          </p:cNvPr>
          <p:cNvSpPr txBox="1"/>
          <p:nvPr/>
        </p:nvSpPr>
        <p:spPr>
          <a:xfrm>
            <a:off x="6099532" y="6353818"/>
            <a:ext cx="1914525" cy="32385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200" b="0" i="0" u="none" strike="noStrike" kern="1200" cap="none" spc="0" baseline="0">
                <a:solidFill>
                  <a:srgbClr val="3A1B0E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ostara-admin@usal.es</a:t>
            </a:r>
          </a:p>
        </p:txBody>
      </p:sp>
      <p:sp>
        <p:nvSpPr>
          <p:cNvPr id="6" name="Cuadro de texto 2">
            <a:extLst>
              <a:ext uri="{FF2B5EF4-FFF2-40B4-BE49-F238E27FC236}">
                <a16:creationId xmlns:a16="http://schemas.microsoft.com/office/drawing/2014/main" id="{8BE326BB-7F73-50D6-CD1C-AA4991A4AE03}"/>
              </a:ext>
            </a:extLst>
          </p:cNvPr>
          <p:cNvSpPr txBox="1"/>
          <p:nvPr/>
        </p:nvSpPr>
        <p:spPr>
          <a:xfrm>
            <a:off x="6099532" y="6185330"/>
            <a:ext cx="1914525" cy="2135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200" b="1" i="0" u="none" strike="noStrike" kern="1200" cap="none" spc="0" baseline="0">
                <a:solidFill>
                  <a:srgbClr val="3A1B0E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ostara-med.eu</a:t>
            </a:r>
            <a:endParaRPr lang="es-ES" sz="1200" b="0" i="0" u="none" strike="noStrike" kern="1200" cap="none" spc="0" baseline="0">
              <a:solidFill>
                <a:srgbClr val="3A1B0E"/>
              </a:solidFill>
              <a:uFillTx/>
              <a:latin typeface="Aptos" pitchFamily="34"/>
              <a:ea typeface="Aptos" pitchFamily="34"/>
              <a:cs typeface="Times New Roman" pitchFamily="18"/>
            </a:endParaRPr>
          </a:p>
        </p:txBody>
      </p:sp>
    </p:spTree>
    <p:extLst>
      <p:ext uri="{BB962C8B-B14F-4D97-AF65-F5344CB8AC3E}">
        <p14:creationId xmlns:p14="http://schemas.microsoft.com/office/powerpoint/2010/main" val="214805594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ángulo 8">
            <a:extLst>
              <a:ext uri="{FF2B5EF4-FFF2-40B4-BE49-F238E27FC236}">
                <a16:creationId xmlns:a16="http://schemas.microsoft.com/office/drawing/2014/main" id="{152C775E-65AB-FDD9-87A3-CA872FB3CC08}"/>
              </a:ext>
            </a:extLst>
          </p:cNvPr>
          <p:cNvSpPr/>
          <p:nvPr userDrawn="1"/>
        </p:nvSpPr>
        <p:spPr>
          <a:xfrm>
            <a:off x="0" y="0"/>
            <a:ext cx="12191996" cy="6173694"/>
          </a:xfrm>
          <a:prstGeom prst="rect">
            <a:avLst/>
          </a:prstGeom>
          <a:solidFill>
            <a:srgbClr val="3A1B0E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800" b="0" i="0" u="none" strike="noStrike" kern="1200" cap="none" spc="0" baseline="0">
              <a:solidFill>
                <a:srgbClr val="3A1B0E"/>
              </a:solidFill>
              <a:uFillTx/>
              <a:latin typeface="Aptos"/>
            </a:endParaRPr>
          </a:p>
        </p:txBody>
      </p:sp>
      <p:pic>
        <p:nvPicPr>
          <p:cNvPr id="4" name="Imagen 5">
            <a:extLst>
              <a:ext uri="{FF2B5EF4-FFF2-40B4-BE49-F238E27FC236}">
                <a16:creationId xmlns:a16="http://schemas.microsoft.com/office/drawing/2014/main" id="{D4973663-0E28-132F-94FB-4EF29D2B8C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972" y="6292800"/>
            <a:ext cx="3187150" cy="47279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Cuadro de texto 2">
            <a:extLst>
              <a:ext uri="{FF2B5EF4-FFF2-40B4-BE49-F238E27FC236}">
                <a16:creationId xmlns:a16="http://schemas.microsoft.com/office/drawing/2014/main" id="{D9DCEE61-9CC5-6DBA-F7B7-591929D9219A}"/>
              </a:ext>
            </a:extLst>
          </p:cNvPr>
          <p:cNvSpPr txBox="1"/>
          <p:nvPr/>
        </p:nvSpPr>
        <p:spPr>
          <a:xfrm>
            <a:off x="9864703" y="6461393"/>
            <a:ext cx="1914525" cy="32385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200" b="0" i="0" u="none" strike="noStrike" kern="1200" cap="none" spc="0" baseline="0" dirty="0">
                <a:solidFill>
                  <a:srgbClr val="3A1B0E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ostara-admin@usal.es</a:t>
            </a:r>
          </a:p>
        </p:txBody>
      </p:sp>
      <p:sp>
        <p:nvSpPr>
          <p:cNvPr id="6" name="Cuadro de texto 2">
            <a:extLst>
              <a:ext uri="{FF2B5EF4-FFF2-40B4-BE49-F238E27FC236}">
                <a16:creationId xmlns:a16="http://schemas.microsoft.com/office/drawing/2014/main" id="{8BE326BB-7F73-50D6-CD1C-AA4991A4AE03}"/>
              </a:ext>
            </a:extLst>
          </p:cNvPr>
          <p:cNvSpPr txBox="1"/>
          <p:nvPr/>
        </p:nvSpPr>
        <p:spPr>
          <a:xfrm>
            <a:off x="9864703" y="6292905"/>
            <a:ext cx="1914525" cy="21357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200" b="1" i="0" u="none" strike="noStrike" kern="1200" cap="none" spc="0" baseline="0" dirty="0">
                <a:solidFill>
                  <a:srgbClr val="3A1B0E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ostara-med.eu</a:t>
            </a:r>
            <a:endParaRPr lang="es-ES" sz="1200" b="0" i="0" u="none" strike="noStrike" kern="1200" cap="none" spc="0" baseline="0" dirty="0">
              <a:solidFill>
                <a:srgbClr val="3A1B0E"/>
              </a:solidFill>
              <a:uFillTx/>
              <a:latin typeface="Aptos" pitchFamily="34"/>
              <a:ea typeface="Aptos" pitchFamily="34"/>
              <a:cs typeface="Times New Roman" pitchFamily="18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EFC8CC9-D762-2897-EC81-72D94242927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70" y="1997681"/>
            <a:ext cx="5201876" cy="799323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53D4FC64-5A49-CA2C-88AA-AE009D12110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278" y="3514214"/>
            <a:ext cx="3588329" cy="74496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2E5242D9-08A8-D181-9F88-35B51DD25350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729" y="4981231"/>
            <a:ext cx="3483352" cy="723174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8CD54942-B68E-20EC-19F5-176CC8B5ED37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613" y="1997681"/>
            <a:ext cx="5201876" cy="799323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88538DBE-9642-DEB8-5DC4-5C7628DF598F}"/>
              </a:ext>
            </a:extLst>
          </p:cNvPr>
          <p:cNvSpPr txBox="1"/>
          <p:nvPr userDrawn="1"/>
        </p:nvSpPr>
        <p:spPr>
          <a:xfrm>
            <a:off x="1522600" y="1647649"/>
            <a:ext cx="6929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>
                <a:solidFill>
                  <a:srgbClr val="DDA73B"/>
                </a:solidFill>
              </a:rPr>
              <a:t>SPAIN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577EB4B3-0A8F-2BA3-F030-946C8702C85B}"/>
              </a:ext>
            </a:extLst>
          </p:cNvPr>
          <p:cNvSpPr txBox="1"/>
          <p:nvPr userDrawn="1"/>
        </p:nvSpPr>
        <p:spPr>
          <a:xfrm>
            <a:off x="2187532" y="1647649"/>
            <a:ext cx="30375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solidFill>
                  <a:srgbClr val="DDA73B"/>
                </a:solidFill>
              </a:rPr>
              <a:t>Agencia Estatal de </a:t>
            </a:r>
            <a:r>
              <a:rPr lang="es-ES" sz="1200" dirty="0">
                <a:solidFill>
                  <a:srgbClr val="DDA73B"/>
                </a:solidFill>
              </a:rPr>
              <a:t>Investigación</a:t>
            </a:r>
            <a:r>
              <a:rPr lang="es-ES" sz="1400" dirty="0">
                <a:solidFill>
                  <a:srgbClr val="DDA73B"/>
                </a:solidFill>
              </a:rPr>
              <a:t> (AEI)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6789F96-D70F-2888-98AE-05DAA62819AB}"/>
              </a:ext>
            </a:extLst>
          </p:cNvPr>
          <p:cNvSpPr txBox="1"/>
          <p:nvPr userDrawn="1"/>
        </p:nvSpPr>
        <p:spPr>
          <a:xfrm>
            <a:off x="6575084" y="1647649"/>
            <a:ext cx="8876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>
                <a:solidFill>
                  <a:srgbClr val="DDA73B"/>
                </a:solidFill>
              </a:rPr>
              <a:t>GREECE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F4AB9893-D01D-6535-B4CE-CE2FB9F18E80}"/>
              </a:ext>
            </a:extLst>
          </p:cNvPr>
          <p:cNvSpPr txBox="1"/>
          <p:nvPr userDrawn="1"/>
        </p:nvSpPr>
        <p:spPr>
          <a:xfrm>
            <a:off x="7462712" y="1663038"/>
            <a:ext cx="39758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DDA73B"/>
                </a:solidFill>
              </a:rPr>
              <a:t>General Secretariat for Research and Innovation (GSRI)</a:t>
            </a:r>
            <a:endParaRPr lang="es-ES" sz="1200" dirty="0">
              <a:solidFill>
                <a:srgbClr val="DDA73B"/>
              </a:solidFill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4EF559A4-6C20-EAEE-AEFC-43DDE383A60C}"/>
              </a:ext>
            </a:extLst>
          </p:cNvPr>
          <p:cNvSpPr txBox="1"/>
          <p:nvPr userDrawn="1"/>
        </p:nvSpPr>
        <p:spPr>
          <a:xfrm>
            <a:off x="1045202" y="4660057"/>
            <a:ext cx="9102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>
                <a:solidFill>
                  <a:srgbClr val="DDA73B"/>
                </a:solidFill>
              </a:rPr>
              <a:t>FRANCE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08259FAE-9624-B9A7-55E0-BF2D97124FB5}"/>
              </a:ext>
            </a:extLst>
          </p:cNvPr>
          <p:cNvSpPr txBox="1"/>
          <p:nvPr userDrawn="1"/>
        </p:nvSpPr>
        <p:spPr>
          <a:xfrm>
            <a:off x="2022557" y="4660056"/>
            <a:ext cx="40610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DDA73B"/>
                </a:solidFill>
              </a:rPr>
              <a:t>French National Research Agency (ANR)</a:t>
            </a:r>
            <a:endParaRPr lang="es-ES" sz="1400" dirty="0">
              <a:solidFill>
                <a:srgbClr val="DDA73B"/>
              </a:solidFill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00116FE9-61F9-641C-5E46-E3CB4FA8381A}"/>
              </a:ext>
            </a:extLst>
          </p:cNvPr>
          <p:cNvSpPr txBox="1"/>
          <p:nvPr userDrawn="1"/>
        </p:nvSpPr>
        <p:spPr>
          <a:xfrm>
            <a:off x="745940" y="3162754"/>
            <a:ext cx="9102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>
                <a:solidFill>
                  <a:srgbClr val="DDA73B"/>
                </a:solidFill>
              </a:rPr>
              <a:t>CYPRUS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228E1139-5E90-DC09-2338-9A777AA525AA}"/>
              </a:ext>
            </a:extLst>
          </p:cNvPr>
          <p:cNvSpPr txBox="1"/>
          <p:nvPr userDrawn="1"/>
        </p:nvSpPr>
        <p:spPr>
          <a:xfrm>
            <a:off x="1723294" y="3162753"/>
            <a:ext cx="34831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DDA73B"/>
                </a:solidFill>
              </a:rPr>
              <a:t>Research and Innovation Foundation (RIF)</a:t>
            </a:r>
            <a:endParaRPr lang="es-ES" sz="1400" dirty="0">
              <a:solidFill>
                <a:srgbClr val="DDA73B"/>
              </a:solidFill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314B6765-A11E-D202-480B-1F91AFEF281E}"/>
              </a:ext>
            </a:extLst>
          </p:cNvPr>
          <p:cNvSpPr txBox="1"/>
          <p:nvPr userDrawn="1"/>
        </p:nvSpPr>
        <p:spPr>
          <a:xfrm>
            <a:off x="5580158" y="3143815"/>
            <a:ext cx="1128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>
                <a:solidFill>
                  <a:srgbClr val="DDA73B"/>
                </a:solidFill>
              </a:rPr>
              <a:t>MOROCCO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F31DEF46-6750-70E5-C0DB-D0AC09C0C151}"/>
              </a:ext>
            </a:extLst>
          </p:cNvPr>
          <p:cNvSpPr txBox="1"/>
          <p:nvPr userDrawn="1"/>
        </p:nvSpPr>
        <p:spPr>
          <a:xfrm>
            <a:off x="6662795" y="3159204"/>
            <a:ext cx="50281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DDA73B"/>
                </a:solidFill>
              </a:rPr>
              <a:t>Ministry of Higher Education, Scientific Research and Innovation (MESRSI)</a:t>
            </a:r>
            <a:endParaRPr lang="es-ES" sz="1200" dirty="0">
              <a:solidFill>
                <a:srgbClr val="DDA73B"/>
              </a:solidFill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E5324757-0C48-348F-0721-ED4297C91353}"/>
              </a:ext>
            </a:extLst>
          </p:cNvPr>
          <p:cNvSpPr txBox="1"/>
          <p:nvPr userDrawn="1"/>
        </p:nvSpPr>
        <p:spPr>
          <a:xfrm>
            <a:off x="8337866" y="4660055"/>
            <a:ext cx="7470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>
                <a:solidFill>
                  <a:srgbClr val="DDA73B"/>
                </a:solidFill>
              </a:rPr>
              <a:t>EGYPT</a:t>
            </a: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EDA446FB-BDBD-8BBF-CC54-886716F1990C}"/>
              </a:ext>
            </a:extLst>
          </p:cNvPr>
          <p:cNvSpPr txBox="1"/>
          <p:nvPr userDrawn="1"/>
        </p:nvSpPr>
        <p:spPr>
          <a:xfrm>
            <a:off x="540184" y="400594"/>
            <a:ext cx="83528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>
                <a:solidFill>
                  <a:srgbClr val="DDA73B"/>
                </a:solidFill>
              </a:rPr>
              <a:t>Meet the </a:t>
            </a:r>
            <a:r>
              <a:rPr lang="es-ES" sz="6000" b="1" dirty="0" err="1">
                <a:solidFill>
                  <a:srgbClr val="DDA73B"/>
                </a:solidFill>
              </a:rPr>
              <a:t>Consortium</a:t>
            </a:r>
            <a:endParaRPr lang="es-ES" sz="6000" b="1" dirty="0">
              <a:solidFill>
                <a:srgbClr val="DDA73B"/>
              </a:solidFill>
            </a:endParaRPr>
          </a:p>
        </p:txBody>
      </p:sp>
      <p:pic>
        <p:nvPicPr>
          <p:cNvPr id="3" name="Gráfico 2">
            <a:extLst>
              <a:ext uri="{FF2B5EF4-FFF2-40B4-BE49-F238E27FC236}">
                <a16:creationId xmlns:a16="http://schemas.microsoft.com/office/drawing/2014/main" id="{A7E268E9-598F-D266-487E-364EC1002E7B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9809" y="4992620"/>
            <a:ext cx="4185296" cy="711785"/>
          </a:xfrm>
          <a:prstGeom prst="rect">
            <a:avLst/>
          </a:prstGeom>
        </p:spPr>
      </p:pic>
      <p:pic>
        <p:nvPicPr>
          <p:cNvPr id="25" name="Gráfico 24">
            <a:extLst>
              <a:ext uri="{FF2B5EF4-FFF2-40B4-BE49-F238E27FC236}">
                <a16:creationId xmlns:a16="http://schemas.microsoft.com/office/drawing/2014/main" id="{6AEC3BE4-9967-AD26-9ED4-04A50C87B65C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508371" y="3514214"/>
            <a:ext cx="4261226" cy="744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71652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áfico 6">
            <a:extLst>
              <a:ext uri="{FF2B5EF4-FFF2-40B4-BE49-F238E27FC236}">
                <a16:creationId xmlns:a16="http://schemas.microsoft.com/office/drawing/2014/main" id="{843D413F-0A09-D2B8-4BB4-56A91142AFDD}"/>
              </a:ext>
            </a:extLst>
          </p:cNvPr>
          <p:cNvPicPr>
            <a:picLocks noMove="1" noResize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 l="26562" t="3752" r="13047" b="9656"/>
          <a:stretch>
            <a:fillRect/>
          </a:stretch>
        </p:blipFill>
        <p:spPr>
          <a:xfrm>
            <a:off x="-22110" y="-41778"/>
            <a:ext cx="12214116" cy="694156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Gráfico 10">
            <a:extLst>
              <a:ext uri="{FF2B5EF4-FFF2-40B4-BE49-F238E27FC236}">
                <a16:creationId xmlns:a16="http://schemas.microsoft.com/office/drawing/2014/main" id="{7EB857AB-9534-0C77-9ADA-325F7B10BD7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6087" y="392433"/>
            <a:ext cx="2161083" cy="5419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Cuadro de texto 2">
            <a:extLst>
              <a:ext uri="{FF2B5EF4-FFF2-40B4-BE49-F238E27FC236}">
                <a16:creationId xmlns:a16="http://schemas.microsoft.com/office/drawing/2014/main" id="{1987F7D9-A00D-66F5-4001-3375CA6AE42D}"/>
              </a:ext>
            </a:extLst>
          </p:cNvPr>
          <p:cNvSpPr txBox="1"/>
          <p:nvPr/>
        </p:nvSpPr>
        <p:spPr>
          <a:xfrm>
            <a:off x="561502" y="4678990"/>
            <a:ext cx="4671120" cy="89773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1" i="0" u="none" strike="noStrike" kern="1200" cap="none" spc="0" baseline="0" dirty="0">
                <a:solidFill>
                  <a:srgbClr val="3A1B0E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University of Salamanca, BISITE Research Group</a:t>
            </a:r>
            <a:br>
              <a:rPr lang="es-ES" sz="1600" b="0" i="0" u="none" strike="noStrike" kern="1200" cap="none" spc="0" baseline="0" dirty="0">
                <a:solidFill>
                  <a:srgbClr val="3A1B0E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</a:br>
            <a:r>
              <a:rPr lang="es-ES" sz="1600" b="0" i="0" u="none" strike="noStrike" kern="1200" cap="none" spc="0" baseline="0" dirty="0">
                <a:solidFill>
                  <a:srgbClr val="3A1B0E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Edificio Multiusos I+D+i:</a:t>
            </a:r>
            <a:r>
              <a:rPr lang="en-US" sz="1600" b="0" i="0" u="none" strike="noStrike" kern="1200" cap="none" spc="0" baseline="0" dirty="0">
                <a:solidFill>
                  <a:srgbClr val="3A1B0E"/>
                </a:solidFill>
                <a:uFillTx/>
                <a:latin typeface="MS Gothic" pitchFamily="49"/>
                <a:ea typeface="Aptos" pitchFamily="34"/>
                <a:cs typeface="MS Gothic" pitchFamily="49"/>
              </a:rPr>
              <a:t> </a:t>
            </a:r>
            <a:r>
              <a:rPr lang="es-ES" sz="1600" b="0" i="0" u="none" strike="noStrike" kern="1200" cap="none" spc="0" baseline="0" dirty="0">
                <a:solidFill>
                  <a:srgbClr val="3A1B0E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Calle Espejo s/n, 37007 Salamanca, Spain</a:t>
            </a:r>
          </a:p>
        </p:txBody>
      </p:sp>
      <p:sp>
        <p:nvSpPr>
          <p:cNvPr id="6" name="Cuadro de texto 2">
            <a:extLst>
              <a:ext uri="{FF2B5EF4-FFF2-40B4-BE49-F238E27FC236}">
                <a16:creationId xmlns:a16="http://schemas.microsoft.com/office/drawing/2014/main" id="{B121B78D-8900-355E-AA73-771342E5E4CC}"/>
              </a:ext>
            </a:extLst>
          </p:cNvPr>
          <p:cNvSpPr txBox="1"/>
          <p:nvPr/>
        </p:nvSpPr>
        <p:spPr>
          <a:xfrm>
            <a:off x="8441066" y="4983086"/>
            <a:ext cx="2498140" cy="26764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 dirty="0">
                <a:solidFill>
                  <a:srgbClr val="3A1B0E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ostara-admin@usal.es</a:t>
            </a:r>
          </a:p>
        </p:txBody>
      </p:sp>
      <p:sp>
        <p:nvSpPr>
          <p:cNvPr id="7" name="Cuadro de texto 2">
            <a:extLst>
              <a:ext uri="{FF2B5EF4-FFF2-40B4-BE49-F238E27FC236}">
                <a16:creationId xmlns:a16="http://schemas.microsoft.com/office/drawing/2014/main" id="{DE85E25B-E0C0-5626-C9C6-CA703EA8BA60}"/>
              </a:ext>
            </a:extLst>
          </p:cNvPr>
          <p:cNvSpPr txBox="1"/>
          <p:nvPr/>
        </p:nvSpPr>
        <p:spPr>
          <a:xfrm>
            <a:off x="8441066" y="4703490"/>
            <a:ext cx="2498140" cy="26764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1" i="0" u="none" strike="noStrike" kern="1200" cap="none" spc="0" baseline="0" dirty="0">
                <a:solidFill>
                  <a:srgbClr val="3A1B0E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ostara-med.eu</a:t>
            </a:r>
            <a:endParaRPr lang="es-ES" sz="1600" b="0" i="0" u="none" strike="noStrike" kern="1200" cap="none" spc="0" baseline="0" dirty="0">
              <a:solidFill>
                <a:srgbClr val="3A1B0E"/>
              </a:solidFill>
              <a:uFillTx/>
              <a:latin typeface="Aptos" pitchFamily="34"/>
              <a:ea typeface="Aptos" pitchFamily="34"/>
              <a:cs typeface="Times New Roman" pitchFamily="18"/>
            </a:endParaRPr>
          </a:p>
        </p:txBody>
      </p:sp>
      <p:cxnSp>
        <p:nvCxnSpPr>
          <p:cNvPr id="14" name="Conector recto 22">
            <a:extLst>
              <a:ext uri="{FF2B5EF4-FFF2-40B4-BE49-F238E27FC236}">
                <a16:creationId xmlns:a16="http://schemas.microsoft.com/office/drawing/2014/main" id="{EA3694AD-0210-7056-9897-84600165D9BD}"/>
              </a:ext>
            </a:extLst>
          </p:cNvPr>
          <p:cNvCxnSpPr>
            <a:cxnSpLocks/>
          </p:cNvCxnSpPr>
          <p:nvPr/>
        </p:nvCxnSpPr>
        <p:spPr>
          <a:xfrm>
            <a:off x="561502" y="4463666"/>
            <a:ext cx="10255910" cy="0"/>
          </a:xfrm>
          <a:prstGeom prst="straightConnector1">
            <a:avLst/>
          </a:prstGeom>
          <a:noFill/>
          <a:ln w="28575" cap="flat">
            <a:solidFill>
              <a:srgbClr val="3A1B0E"/>
            </a:solidFill>
            <a:prstDash val="solid"/>
            <a:miter/>
          </a:ln>
        </p:spPr>
      </p:cxnSp>
      <p:sp>
        <p:nvSpPr>
          <p:cNvPr id="16" name="Cuadro de texto 2">
            <a:extLst>
              <a:ext uri="{FF2B5EF4-FFF2-40B4-BE49-F238E27FC236}">
                <a16:creationId xmlns:a16="http://schemas.microsoft.com/office/drawing/2014/main" id="{7FA2DCAB-5AA9-F6C3-B352-F958AEFE326A}"/>
              </a:ext>
            </a:extLst>
          </p:cNvPr>
          <p:cNvSpPr txBox="1"/>
          <p:nvPr userDrawn="1"/>
        </p:nvSpPr>
        <p:spPr>
          <a:xfrm>
            <a:off x="561502" y="3615768"/>
            <a:ext cx="3628020" cy="77620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800" b="1" i="0" u="none" strike="noStrike" kern="1200" cap="none" spc="0" baseline="0" dirty="0">
                <a:solidFill>
                  <a:srgbClr val="3A1B0E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CONTACT</a:t>
            </a:r>
            <a:endParaRPr lang="es-ES" sz="4800" b="0" i="0" u="none" strike="noStrike" kern="1200" cap="none" spc="0" baseline="0" dirty="0">
              <a:solidFill>
                <a:srgbClr val="3A1B0E"/>
              </a:solidFill>
              <a:uFillTx/>
              <a:latin typeface="Aptos" pitchFamily="34"/>
              <a:ea typeface="Aptos" pitchFamily="34"/>
              <a:cs typeface="Times New Roman" pitchFamily="18"/>
            </a:endParaRPr>
          </a:p>
        </p:txBody>
      </p:sp>
      <p:pic>
        <p:nvPicPr>
          <p:cNvPr id="18" name="Gráfico 17">
            <a:extLst>
              <a:ext uri="{FF2B5EF4-FFF2-40B4-BE49-F238E27FC236}">
                <a16:creationId xmlns:a16="http://schemas.microsoft.com/office/drawing/2014/main" id="{042F633F-DFB1-C0DC-79BA-5525CA35C8E1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15574" y="482377"/>
            <a:ext cx="2369094" cy="409820"/>
          </a:xfrm>
          <a:prstGeom prst="rect">
            <a:avLst/>
          </a:prstGeom>
        </p:spPr>
      </p:pic>
      <p:grpSp>
        <p:nvGrpSpPr>
          <p:cNvPr id="3" name="Grupo 15">
            <a:extLst>
              <a:ext uri="{FF2B5EF4-FFF2-40B4-BE49-F238E27FC236}">
                <a16:creationId xmlns:a16="http://schemas.microsoft.com/office/drawing/2014/main" id="{12A3D831-FB7F-72D8-19D6-8321BB0AAB68}"/>
              </a:ext>
            </a:extLst>
          </p:cNvPr>
          <p:cNvGrpSpPr/>
          <p:nvPr userDrawn="1"/>
        </p:nvGrpSpPr>
        <p:grpSpPr>
          <a:xfrm>
            <a:off x="628684" y="5907420"/>
            <a:ext cx="4672644" cy="604518"/>
            <a:chOff x="1587500" y="5996434"/>
            <a:chExt cx="4672644" cy="604518"/>
          </a:xfrm>
        </p:grpSpPr>
        <p:sp>
          <p:nvSpPr>
            <p:cNvPr id="15" name="Rectángulo 3">
              <a:extLst>
                <a:ext uri="{FF2B5EF4-FFF2-40B4-BE49-F238E27FC236}">
                  <a16:creationId xmlns:a16="http://schemas.microsoft.com/office/drawing/2014/main" id="{C4B06CAE-99B3-60CB-9EDA-B4D3529A88D1}"/>
                </a:ext>
              </a:extLst>
            </p:cNvPr>
            <p:cNvSpPr/>
            <p:nvPr/>
          </p:nvSpPr>
          <p:spPr>
            <a:xfrm>
              <a:off x="1587500" y="5996434"/>
              <a:ext cx="4672644" cy="604518"/>
            </a:xfrm>
            <a:custGeom>
              <a:avLst>
                <a:gd name="f0" fmla="val 1960"/>
              </a:avLst>
              <a:gdLst>
                <a:gd name="f1" fmla="val 10800000"/>
                <a:gd name="f2" fmla="val 5400000"/>
                <a:gd name="f3" fmla="val 1620000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val 45"/>
                <a:gd name="f10" fmla="val 10800"/>
                <a:gd name="f11" fmla="val -2147483647"/>
                <a:gd name="f12" fmla="val 2147483647"/>
                <a:gd name="f13" fmla="abs f4"/>
                <a:gd name="f14" fmla="abs f5"/>
                <a:gd name="f15" fmla="abs f6"/>
                <a:gd name="f16" fmla="*/ f8 1 180"/>
                <a:gd name="f17" fmla="pin 0 f0 10800"/>
                <a:gd name="f18" fmla="+- 0 0 f2"/>
                <a:gd name="f19" fmla="?: f13 f4 1"/>
                <a:gd name="f20" fmla="?: f14 f5 1"/>
                <a:gd name="f21" fmla="?: f15 f6 1"/>
                <a:gd name="f22" fmla="*/ f9 f16 1"/>
                <a:gd name="f23" fmla="+- f7 f17 0"/>
                <a:gd name="f24" fmla="*/ f19 1 21600"/>
                <a:gd name="f25" fmla="*/ f20 1 21600"/>
                <a:gd name="f26" fmla="*/ 21600 f19 1"/>
                <a:gd name="f27" fmla="*/ 21600 f20 1"/>
                <a:gd name="f28" fmla="+- 0 0 f22"/>
                <a:gd name="f29" fmla="min f25 f24"/>
                <a:gd name="f30" fmla="*/ f26 1 f21"/>
                <a:gd name="f31" fmla="*/ f27 1 f21"/>
                <a:gd name="f32" fmla="*/ f28 f1 1"/>
                <a:gd name="f33" fmla="*/ f32 1 f8"/>
                <a:gd name="f34" fmla="+- f31 0 f17"/>
                <a:gd name="f35" fmla="+- f30 0 f17"/>
                <a:gd name="f36" fmla="*/ f17 f29 1"/>
                <a:gd name="f37" fmla="*/ f7 f29 1"/>
                <a:gd name="f38" fmla="*/ f23 f29 1"/>
                <a:gd name="f39" fmla="*/ f31 f29 1"/>
                <a:gd name="f40" fmla="*/ f30 f29 1"/>
                <a:gd name="f41" fmla="+- f33 0 f2"/>
                <a:gd name="f42" fmla="+- f37 0 f38"/>
                <a:gd name="f43" fmla="+- f38 0 f37"/>
                <a:gd name="f44" fmla="*/ f34 f29 1"/>
                <a:gd name="f45" fmla="*/ f35 f29 1"/>
                <a:gd name="f46" fmla="cos 1 f41"/>
                <a:gd name="f47" fmla="abs f42"/>
                <a:gd name="f48" fmla="abs f43"/>
                <a:gd name="f49" fmla="?: f42 f18 f2"/>
                <a:gd name="f50" fmla="?: f42 f2 f18"/>
                <a:gd name="f51" fmla="?: f42 f3 f2"/>
                <a:gd name="f52" fmla="?: f42 f2 f3"/>
                <a:gd name="f53" fmla="+- f39 0 f44"/>
                <a:gd name="f54" fmla="?: f43 f18 f2"/>
                <a:gd name="f55" fmla="?: f43 f2 f18"/>
                <a:gd name="f56" fmla="+- f40 0 f45"/>
                <a:gd name="f57" fmla="+- f44 0 f39"/>
                <a:gd name="f58" fmla="+- f45 0 f40"/>
                <a:gd name="f59" fmla="?: f42 0 f1"/>
                <a:gd name="f60" fmla="?: f42 f1 0"/>
                <a:gd name="f61" fmla="+- 0 0 f46"/>
                <a:gd name="f62" fmla="?: f42 f52 f51"/>
                <a:gd name="f63" fmla="?: f42 f51 f52"/>
                <a:gd name="f64" fmla="?: f43 f50 f49"/>
                <a:gd name="f65" fmla="abs f53"/>
                <a:gd name="f66" fmla="?: f53 0 f1"/>
                <a:gd name="f67" fmla="?: f53 f1 0"/>
                <a:gd name="f68" fmla="?: f53 f54 f55"/>
                <a:gd name="f69" fmla="abs f56"/>
                <a:gd name="f70" fmla="abs f57"/>
                <a:gd name="f71" fmla="?: f56 f18 f2"/>
                <a:gd name="f72" fmla="?: f56 f2 f18"/>
                <a:gd name="f73" fmla="?: f56 f3 f2"/>
                <a:gd name="f74" fmla="?: f56 f2 f3"/>
                <a:gd name="f75" fmla="abs f58"/>
                <a:gd name="f76" fmla="?: f58 f18 f2"/>
                <a:gd name="f77" fmla="?: f58 f2 f18"/>
                <a:gd name="f78" fmla="?: f58 f60 f59"/>
                <a:gd name="f79" fmla="?: f58 f59 f60"/>
                <a:gd name="f80" fmla="*/ f17 f61 1"/>
                <a:gd name="f81" fmla="?: f43 f63 f62"/>
                <a:gd name="f82" fmla="?: f43 f67 f66"/>
                <a:gd name="f83" fmla="?: f43 f66 f67"/>
                <a:gd name="f84" fmla="?: f56 f74 f73"/>
                <a:gd name="f85" fmla="?: f56 f73 f74"/>
                <a:gd name="f86" fmla="?: f57 f72 f71"/>
                <a:gd name="f87" fmla="?: f42 f78 f79"/>
                <a:gd name="f88" fmla="?: f42 f76 f77"/>
                <a:gd name="f89" fmla="*/ f80 3163 1"/>
                <a:gd name="f90" fmla="?: f53 f82 f83"/>
                <a:gd name="f91" fmla="?: f57 f85 f84"/>
                <a:gd name="f92" fmla="*/ f89 1 7636"/>
                <a:gd name="f93" fmla="+- f7 f92 0"/>
                <a:gd name="f94" fmla="+- f30 0 f92"/>
                <a:gd name="f95" fmla="+- f31 0 f92"/>
                <a:gd name="f96" fmla="*/ f93 f29 1"/>
                <a:gd name="f97" fmla="*/ f94 f29 1"/>
                <a:gd name="f98" fmla="*/ f95 f29 1"/>
              </a:gdLst>
              <a:ahLst>
                <a:ahXY gdRefX="f0" minX="f7" maxX="f10">
                  <a:pos x="f36" y="f37"/>
                </a:ahXY>
              </a:ahLst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96" t="f96" r="f97" b="f98"/>
              <a:pathLst>
                <a:path>
                  <a:moveTo>
                    <a:pt x="f38" y="f37"/>
                  </a:moveTo>
                  <a:arcTo wR="f47" hR="f48" stAng="f81" swAng="f64"/>
                  <a:lnTo>
                    <a:pt x="f37" y="f44"/>
                  </a:lnTo>
                  <a:arcTo wR="f48" hR="f65" stAng="f90" swAng="f68"/>
                  <a:lnTo>
                    <a:pt x="f45" y="f39"/>
                  </a:lnTo>
                  <a:arcTo wR="f69" hR="f70" stAng="f91" swAng="f86"/>
                  <a:lnTo>
                    <a:pt x="f40" y="f38"/>
                  </a:lnTo>
                  <a:arcTo wR="f75" hR="f47" stAng="f87" swAng="f88"/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s-ES" sz="1800" b="0" i="0" u="none" strike="noStrike" kern="1200" cap="none" spc="0" baseline="0" dirty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pic>
          <p:nvPicPr>
            <p:cNvPr id="17" name="Imagen 17">
              <a:extLst>
                <a:ext uri="{FF2B5EF4-FFF2-40B4-BE49-F238E27FC236}">
                  <a16:creationId xmlns:a16="http://schemas.microsoft.com/office/drawing/2014/main" id="{809AF8B3-53A4-C80B-0225-A1E6468E56C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>
            <a:xfrm>
              <a:off x="1802023" y="6118927"/>
              <a:ext cx="1296262" cy="396611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9" name="Imagen 19">
              <a:extLst>
                <a:ext uri="{FF2B5EF4-FFF2-40B4-BE49-F238E27FC236}">
                  <a16:creationId xmlns:a16="http://schemas.microsoft.com/office/drawing/2014/main" id="{729877C2-AE81-84C1-4571-01959029BDC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289569" y="6124248"/>
              <a:ext cx="565271" cy="377007"/>
            </a:xfrm>
            <a:prstGeom prst="rect">
              <a:avLst/>
            </a:prstGeom>
            <a:noFill/>
            <a:ln cap="flat">
              <a:noFill/>
            </a:ln>
          </p:spPr>
        </p:pic>
        <p:sp>
          <p:nvSpPr>
            <p:cNvPr id="20" name="Cuadro de texto 2">
              <a:extLst>
                <a:ext uri="{FF2B5EF4-FFF2-40B4-BE49-F238E27FC236}">
                  <a16:creationId xmlns:a16="http://schemas.microsoft.com/office/drawing/2014/main" id="{5004F8C9-2D6F-2462-3656-FB4CFEB059A4}"/>
                </a:ext>
              </a:extLst>
            </p:cNvPr>
            <p:cNvSpPr txBox="1"/>
            <p:nvPr/>
          </p:nvSpPr>
          <p:spPr>
            <a:xfrm>
              <a:off x="3953227" y="6106615"/>
              <a:ext cx="2259103" cy="428625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15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s-ES" sz="900" b="0" i="0" u="none" strike="noStrike" kern="1200" cap="none" spc="0" baseline="0" dirty="0">
                  <a:solidFill>
                    <a:schemeClr val="tx1">
                      <a:lumMod val="75000"/>
                      <a:lumOff val="25000"/>
                    </a:schemeClr>
                  </a:solidFill>
                  <a:uFillTx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This project is part of the PRIMA Programme supported by the European Union.</a:t>
              </a:r>
              <a:endParaRPr lang="es-ES" sz="1200" b="0" i="0" u="none" strike="noStrike" kern="1200" cap="none" spc="0" baseline="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9505305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0AD5700-D08D-C9CC-864A-05A2993FCAC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9D26384-700D-E55D-0039-8FEDA4D8063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05A295F-7313-B56F-6026-18D51F5F8C4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C076ABDF-C548-484C-B955-520E42D34487}" type="datetime1">
              <a:rPr lang="es-ES"/>
              <a:pPr lvl="0"/>
              <a:t>15/06/2026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30188BF-F651-DB77-9F0C-AEEFF16453A4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316D969-BE31-2976-E38A-2156A9659E2A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A896E56D-8457-449A-B84D-78224B7CB3DB}" type="slidenum"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3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2" r:id="rId13"/>
    <p:sldLayoutId id="2147483661" r:id="rId14"/>
  </p:sldLayoutIdLst>
  <p:txStyles>
    <p:titleStyle>
      <a:lvl1pPr marL="0" marR="0" lvl="0" indent="0" algn="l" defTabSz="914400" rtl="0" eaLnBrk="1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eaLnBrk="1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eaLnBrk="1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eaLnBrk="1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eaLnBrk="1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eaLnBrk="1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AE344B37-AF0F-C9F3-7BC5-563D15B0E3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ubtítulo 4">
            <a:extLst>
              <a:ext uri="{FF2B5EF4-FFF2-40B4-BE49-F238E27FC236}">
                <a16:creationId xmlns:a16="http://schemas.microsoft.com/office/drawing/2014/main" id="{43D07D5C-4326-AE4C-9BF2-67A62641A6C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6092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35989B-3866-8DBC-8C6D-5F0ECA1DF9EE}"/>
              </a:ext>
            </a:extLst>
          </p:cNvPr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82B0BCE-9583-18A6-4BEB-186CBA8C76B2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pie de página 4">
            <a:extLst>
              <a:ext uri="{FF2B5EF4-FFF2-40B4-BE49-F238E27FC236}">
                <a16:creationId xmlns:a16="http://schemas.microsoft.com/office/drawing/2014/main" id="{8A7C875D-AF44-921D-E1F4-E37EA7400AB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2118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 dirty="0"/>
          </a:p>
        </p:txBody>
      </p:sp>
      <p:sp>
        <p:nvSpPr>
          <p:cNvPr id="5" name="Marcador de número de diapositiva 5">
            <a:extLst>
              <a:ext uri="{FF2B5EF4-FFF2-40B4-BE49-F238E27FC236}">
                <a16:creationId xmlns:a16="http://schemas.microsoft.com/office/drawing/2014/main" id="{05A68E92-E64E-D6B7-4EBA-EF51E9B1111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23808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FA40D956-6C7C-4294-BC1F-93CD03BE70D3}" type="slidenum">
              <a:rPr lang="es-ES"/>
              <a:t>2</a:t>
            </a:fld>
            <a:endParaRPr lang="es-E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F27B32-9CFC-FB82-5A01-C6FAEEC8782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BBF34DF-ED88-7F66-B5AD-44DC5F39C7E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38203" y="2501487"/>
            <a:ext cx="10515600" cy="3395039"/>
          </a:xfrm>
        </p:spPr>
        <p:txBody>
          <a:bodyPr/>
          <a:lstStyle/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C96F847-0869-C002-B048-4FA02777361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716496" y="244473"/>
            <a:ext cx="2154481" cy="357082"/>
          </a:xfrm>
        </p:spPr>
        <p:txBody>
          <a:bodyPr>
            <a:normAutofit fontScale="77500" lnSpcReduction="20000"/>
          </a:bodyPr>
          <a:lstStyle/>
          <a:p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B060152-4C68-C555-43E7-5095E4A361A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2118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2D5F82C-7510-DEE0-9CC9-CD1C3F7BFD3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23808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FA40D956-6C7C-4294-BC1F-93CD03BE70D3}" type="slidenum">
              <a:rPr lang="es-ES"/>
              <a:t>3</a:t>
            </a:fld>
            <a:endParaRPr lang="es-E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DC36BC-07B9-EAB4-FB7E-5B480292BBA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4DC76AA-11C1-2149-5497-08A503851BD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38203" y="2501487"/>
            <a:ext cx="10515600" cy="3395039"/>
          </a:xfrm>
        </p:spPr>
        <p:txBody>
          <a:bodyPr/>
          <a:lstStyle/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653262C-93B4-CA62-AF60-4A3C5F33EFC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716496" y="244473"/>
            <a:ext cx="2154481" cy="357082"/>
          </a:xfrm>
        </p:spPr>
        <p:txBody>
          <a:bodyPr>
            <a:normAutofit fontScale="77500" lnSpcReduction="20000"/>
          </a:bodyPr>
          <a:lstStyle/>
          <a:p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106FBB9-2EB6-FB2A-72ED-11AA6A5A362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2118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0DD24A5-5C71-5226-10A9-88D225843E7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23808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FA40D956-6C7C-4294-BC1F-93CD03BE70D3}" type="slidenum">
              <a:rPr lang="es-ES"/>
              <a:t>4</a:t>
            </a:fld>
            <a:endParaRPr lang="es-E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4">
            <a:extLst>
              <a:ext uri="{FF2B5EF4-FFF2-40B4-BE49-F238E27FC236}">
                <a16:creationId xmlns:a16="http://schemas.microsoft.com/office/drawing/2014/main" id="{72C44B87-B03F-C76A-6DAA-6B803E25808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5">
            <a:extLst>
              <a:ext uri="{FF2B5EF4-FFF2-40B4-BE49-F238E27FC236}">
                <a16:creationId xmlns:a16="http://schemas.microsoft.com/office/drawing/2014/main" id="{FB89A1F3-5AD3-4E1E-C5BD-728EAF56029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38203" y="2501487"/>
            <a:ext cx="10515600" cy="3395039"/>
          </a:xfrm>
        </p:spPr>
        <p:txBody>
          <a:bodyPr/>
          <a:lstStyle/>
          <a:p>
            <a:endParaRPr lang="es-ES"/>
          </a:p>
        </p:txBody>
      </p:sp>
      <p:sp>
        <p:nvSpPr>
          <p:cNvPr id="4" name="Marcador de texto 6">
            <a:extLst>
              <a:ext uri="{FF2B5EF4-FFF2-40B4-BE49-F238E27FC236}">
                <a16:creationId xmlns:a16="http://schemas.microsoft.com/office/drawing/2014/main" id="{CF17C540-EB18-53BF-5E5A-C36688ABF68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9716496" y="244473"/>
            <a:ext cx="2154481" cy="357082"/>
          </a:xfrm>
        </p:spPr>
        <p:txBody>
          <a:bodyPr>
            <a:normAutofit fontScale="77500" lnSpcReduction="20000"/>
          </a:bodyPr>
          <a:lstStyle/>
          <a:p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73C774D-C0E0-9508-F1C4-438DC6858A0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2118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89033DE-E7B1-4468-CB16-32C6C5BEB96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23808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FA40D956-6C7C-4294-BC1F-93CD03BE70D3}" type="slidenum">
              <a:rPr lang="es-ES"/>
              <a:t>5</a:t>
            </a:fld>
            <a:endParaRPr lang="es-E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9BA864-C96D-5271-E0D5-94F7875B4C1B}"/>
              </a:ext>
            </a:extLst>
          </p:cNvPr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33925E9-1C17-D167-6F76-A4D56CD9F67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Cuadro de texto 2">
            <a:extLst>
              <a:ext uri="{FF2B5EF4-FFF2-40B4-BE49-F238E27FC236}">
                <a16:creationId xmlns:a16="http://schemas.microsoft.com/office/drawing/2014/main" id="{79180C6D-5DBC-A361-3963-84944171924D}"/>
              </a:ext>
            </a:extLst>
          </p:cNvPr>
          <p:cNvSpPr txBox="1"/>
          <p:nvPr/>
        </p:nvSpPr>
        <p:spPr>
          <a:xfrm>
            <a:off x="9990222" y="6267325"/>
            <a:ext cx="1914525" cy="32385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200" b="0" i="0" u="none" strike="noStrike" kern="1200" cap="none" spc="0" baseline="0">
                <a:solidFill>
                  <a:srgbClr val="DDA73B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ostara-admin@usal.es</a:t>
            </a:r>
          </a:p>
        </p:txBody>
      </p:sp>
      <p:sp>
        <p:nvSpPr>
          <p:cNvPr id="5" name="Cuadro de texto 2">
            <a:extLst>
              <a:ext uri="{FF2B5EF4-FFF2-40B4-BE49-F238E27FC236}">
                <a16:creationId xmlns:a16="http://schemas.microsoft.com/office/drawing/2014/main" id="{86DE54C7-CE08-963B-D145-C18383A9DA52}"/>
              </a:ext>
            </a:extLst>
          </p:cNvPr>
          <p:cNvSpPr txBox="1"/>
          <p:nvPr/>
        </p:nvSpPr>
        <p:spPr>
          <a:xfrm>
            <a:off x="9990222" y="6033750"/>
            <a:ext cx="1914525" cy="27866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200" b="1" i="0" u="none" strike="noStrike" kern="1200" cap="none" spc="0" baseline="0">
                <a:solidFill>
                  <a:srgbClr val="DDA73B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ostara-med.eu</a:t>
            </a:r>
            <a:endParaRPr lang="es-ES" sz="1200" b="0" i="0" u="none" strike="noStrike" kern="1200" cap="none" spc="0" baseline="0">
              <a:solidFill>
                <a:srgbClr val="DDA73B"/>
              </a:solidFill>
              <a:uFillTx/>
              <a:latin typeface="Aptos" pitchFamily="34"/>
              <a:ea typeface="Aptos" pitchFamily="34"/>
              <a:cs typeface="Times New Roman" pitchFamily="18"/>
            </a:endParaRPr>
          </a:p>
          <a:p>
            <a:pPr marL="0" marR="0" lvl="0" indent="0" algn="l" defTabSz="914400" rtl="0" fontAlgn="auto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200" b="0" i="0" u="none" strike="noStrike" kern="1200" cap="none" spc="0" baseline="0">
                <a:solidFill>
                  <a:srgbClr val="DDA73B"/>
                </a:solidFill>
                <a:uFillTx/>
                <a:latin typeface="Aptos" pitchFamily="34"/>
                <a:ea typeface="Aptos" pitchFamily="34"/>
                <a:cs typeface="Times New Roman" pitchFamily="18"/>
              </a:rPr>
              <a:t> 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B8F43F-4327-8C22-3707-C61207CEF89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A125BEF-5743-34F8-8E96-D94FFFAE949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31847" y="3417935"/>
            <a:ext cx="6650038" cy="683239"/>
          </a:xfrm>
        </p:spPr>
        <p:txBody>
          <a:bodyPr/>
          <a:lstStyle/>
          <a:p>
            <a:endParaRPr lang="es-ES"/>
          </a:p>
        </p:txBody>
      </p:sp>
      <p:sp>
        <p:nvSpPr>
          <p:cNvPr id="4" name="Marcador de posición de imagen 3">
            <a:extLst>
              <a:ext uri="{FF2B5EF4-FFF2-40B4-BE49-F238E27FC236}">
                <a16:creationId xmlns:a16="http://schemas.microsoft.com/office/drawing/2014/main" id="{75903E44-3D9E-2EF2-B2DD-E8C6C7532A50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8292547" y="1709735"/>
            <a:ext cx="3459476" cy="4229886"/>
          </a:xfrm>
        </p:spPr>
        <p:txBody>
          <a:bodyPr/>
          <a:lstStyle/>
          <a:p>
            <a:endParaRPr lang="es-ES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D61113FB-BFD9-E701-496E-7023693E365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31847" y="4198650"/>
            <a:ext cx="6650038" cy="2220913"/>
          </a:xfrm>
        </p:spPr>
        <p:txBody>
          <a:bodyPr/>
          <a:lstStyle/>
          <a:p>
            <a:endParaRPr lang="es-ES"/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3D63CF13-A05D-EAF4-FEDA-062443EDA2F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2118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 dirty="0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2B918A99-44FC-7BC9-FB49-D4AE799C085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23808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FA40D956-6C7C-4294-BC1F-93CD03BE70D3}" type="slidenum">
              <a:rPr lang="es-ES"/>
              <a:t>7</a:t>
            </a:fld>
            <a:endParaRPr lang="es-E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F7B2F7-268B-41BF-163F-E82C06E2178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0F8DBBD-59E8-94F0-AFC3-A05BC28F4BA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31847" y="3417935"/>
            <a:ext cx="6650038" cy="683239"/>
          </a:xfrm>
        </p:spPr>
        <p:txBody>
          <a:bodyPr/>
          <a:lstStyle/>
          <a:p>
            <a:endParaRPr lang="es-ES"/>
          </a:p>
        </p:txBody>
      </p:sp>
      <p:sp>
        <p:nvSpPr>
          <p:cNvPr id="4" name="Marcador de posición de imagen 3">
            <a:extLst>
              <a:ext uri="{FF2B5EF4-FFF2-40B4-BE49-F238E27FC236}">
                <a16:creationId xmlns:a16="http://schemas.microsoft.com/office/drawing/2014/main" id="{26EC2789-A819-4DE1-0BD7-886646D9F823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8292547" y="1709735"/>
            <a:ext cx="3459476" cy="4229886"/>
          </a:xfrm>
        </p:spPr>
        <p:txBody>
          <a:bodyPr/>
          <a:lstStyle/>
          <a:p>
            <a:endParaRPr lang="es-ES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8434740A-C0F7-5F7F-856F-8C27383E22A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31847" y="4198650"/>
            <a:ext cx="6650038" cy="2220913"/>
          </a:xfrm>
        </p:spPr>
        <p:txBody>
          <a:bodyPr/>
          <a:lstStyle/>
          <a:p>
            <a:endParaRPr lang="es-ES"/>
          </a:p>
        </p:txBody>
      </p:sp>
      <p:sp>
        <p:nvSpPr>
          <p:cNvPr id="6" name="Marcador de pie de página 4">
            <a:extLst>
              <a:ext uri="{FF2B5EF4-FFF2-40B4-BE49-F238E27FC236}">
                <a16:creationId xmlns:a16="http://schemas.microsoft.com/office/drawing/2014/main" id="{559158D0-A3F7-208F-3E5D-649B5EEE3E1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2118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 dirty="0"/>
          </a:p>
        </p:txBody>
      </p:sp>
      <p:sp>
        <p:nvSpPr>
          <p:cNvPr id="7" name="Marcador de número de diapositiva 5">
            <a:extLst>
              <a:ext uri="{FF2B5EF4-FFF2-40B4-BE49-F238E27FC236}">
                <a16:creationId xmlns:a16="http://schemas.microsoft.com/office/drawing/2014/main" id="{EF509D4D-207D-BB0B-44F4-DD2E65AFBAD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23808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FA40D956-6C7C-4294-BC1F-93CD03BE70D3}" type="slidenum">
              <a:rPr lang="es-ES"/>
              <a:t>8</a:t>
            </a:fld>
            <a:endParaRPr lang="es-E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EE6899-3C6B-C7BC-EB10-CDF3D55CDE9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B5A09E8-D693-6649-3649-2A602A7832D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838203" y="1825627"/>
            <a:ext cx="5181603" cy="4216014"/>
          </a:xfrm>
        </p:spPr>
        <p:txBody>
          <a:bodyPr/>
          <a:lstStyle/>
          <a:p>
            <a:endParaRPr lang="es-E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81761B8-4533-3BFF-2198-6C0C02A9FE0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6172200" y="1825627"/>
            <a:ext cx="5181603" cy="4216014"/>
          </a:xfrm>
        </p:spPr>
        <p:txBody>
          <a:bodyPr/>
          <a:lstStyle/>
          <a:p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7570220-2FC8-8037-1814-8429716A7CD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36723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4FFB44E-DCD5-2EFA-B834-B0418AD9BD3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369858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FA40D956-6C7C-4294-BC1F-93CD03BE70D3}" type="slidenum">
              <a:rPr lang="es-ES"/>
              <a:t>9</a:t>
            </a:fld>
            <a:endParaRPr lang="es-E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487ED5-9239-A36B-C759-35D4C368DE7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0ED3854-AA11-C501-5A9E-5AFB9067BFE7}"/>
              </a:ext>
            </a:extLst>
          </p:cNvPr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996F3B4-1582-3024-9EB2-D29E92CF312B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839784" y="2505071"/>
            <a:ext cx="5157782" cy="3420651"/>
          </a:xfrm>
        </p:spPr>
        <p:txBody>
          <a:bodyPr anchor="t"/>
          <a:lstStyle/>
          <a:p>
            <a:endParaRPr lang="es-ES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F748769-7797-13FE-61CD-B91E7A0047C4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/>
          <a:p>
            <a:endParaRPr lang="es-ES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5707BF4-9554-5B56-5924-C3D538EAB231}"/>
              </a:ext>
            </a:extLst>
          </p:cNvPr>
          <p:cNvSpPr txBox="1">
            <a:spLocks noGrp="1"/>
          </p:cNvSpPr>
          <p:nvPr>
            <p:ph idx="4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pie de página 4">
            <a:extLst>
              <a:ext uri="{FF2B5EF4-FFF2-40B4-BE49-F238E27FC236}">
                <a16:creationId xmlns:a16="http://schemas.microsoft.com/office/drawing/2014/main" id="{165A2C6B-F195-5713-C906-26A533A4FDF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9738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 dirty="0"/>
          </a:p>
        </p:txBody>
      </p:sp>
      <p:sp>
        <p:nvSpPr>
          <p:cNvPr id="8" name="Marcador de número de diapositiva 5">
            <a:extLst>
              <a:ext uri="{FF2B5EF4-FFF2-40B4-BE49-F238E27FC236}">
                <a16:creationId xmlns:a16="http://schemas.microsoft.com/office/drawing/2014/main" id="{ECFF7B77-EDB2-D0E7-DAE1-930F0D27EB9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300008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FA40D956-6C7C-4294-BC1F-93CD03BE70D3}" type="slidenum">
              <a:rPr lang="es-ES"/>
              <a:t>10</a:t>
            </a:fld>
            <a:endParaRPr lang="es-E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440586-E0B8-1100-C0AE-08A6784199F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96FF185-C821-0069-0F64-3E7462B47E5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47796" y="2171699"/>
            <a:ext cx="9778776" cy="3486149"/>
          </a:xfrm>
        </p:spPr>
        <p:txBody>
          <a:bodyPr/>
          <a:lstStyle/>
          <a:p>
            <a:endParaRPr lang="es-ES"/>
          </a:p>
        </p:txBody>
      </p:sp>
      <p:sp>
        <p:nvSpPr>
          <p:cNvPr id="4" name="Marcador de pie de página 4">
            <a:extLst>
              <a:ext uri="{FF2B5EF4-FFF2-40B4-BE49-F238E27FC236}">
                <a16:creationId xmlns:a16="http://schemas.microsoft.com/office/drawing/2014/main" id="{21410D73-8661-FC7B-C3B4-9B59FC307CF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6563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 dirty="0">
              <a:solidFill>
                <a:srgbClr val="DDA73B"/>
              </a:solidFill>
            </a:endParaRPr>
          </a:p>
        </p:txBody>
      </p:sp>
      <p:sp>
        <p:nvSpPr>
          <p:cNvPr id="5" name="Marcador de número de diapositiva 5">
            <a:extLst>
              <a:ext uri="{FF2B5EF4-FFF2-40B4-BE49-F238E27FC236}">
                <a16:creationId xmlns:a16="http://schemas.microsoft.com/office/drawing/2014/main" id="{137E536B-6DDD-68D9-21D5-7B66D60FE5C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68258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FA40D956-6C7C-4294-BC1F-93CD03BE70D3}" type="slidenum">
              <a:rPr lang="es-ES">
                <a:solidFill>
                  <a:srgbClr val="DDA73B"/>
                </a:solidFill>
              </a:rPr>
              <a:t>11</a:t>
            </a:fld>
            <a:endParaRPr lang="es-ES">
              <a:solidFill>
                <a:srgbClr val="DDA73B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4">
            <a:extLst>
              <a:ext uri="{FF2B5EF4-FFF2-40B4-BE49-F238E27FC236}">
                <a16:creationId xmlns:a16="http://schemas.microsoft.com/office/drawing/2014/main" id="{125E9B9A-142A-0391-ACA3-F2603CEC685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8292547" y="6221184"/>
            <a:ext cx="2759768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endParaRPr lang="es-ES" dirty="0"/>
          </a:p>
        </p:txBody>
      </p:sp>
      <p:sp>
        <p:nvSpPr>
          <p:cNvPr id="3" name="Marcador de número de diapositiva 5">
            <a:extLst>
              <a:ext uri="{FF2B5EF4-FFF2-40B4-BE49-F238E27FC236}">
                <a16:creationId xmlns:a16="http://schemas.microsoft.com/office/drawing/2014/main" id="{88759B57-B18B-8640-9631-5710F0A80B4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1226582" y="6223808"/>
            <a:ext cx="525450" cy="365129"/>
          </a:xfrm>
        </p:spPr>
        <p:txBody>
          <a:bodyPr/>
          <a:lstStyle>
            <a:lvl1pPr>
              <a:defRPr>
                <a:solidFill>
                  <a:srgbClr val="3A1B0E"/>
                </a:solidFill>
              </a:defRPr>
            </a:lvl1pPr>
          </a:lstStyle>
          <a:p>
            <a:pPr lvl="0"/>
            <a:fld id="{FA40D956-6C7C-4294-BC1F-93CD03BE70D3}" type="slidenum">
              <a:rPr lang="es-ES"/>
              <a:t>12</a:t>
            </a:fld>
            <a:endParaRPr lang="es-E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67723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ción1" id="{E24FC362-CFD1-4EB0-8A77-2E11C4743F6E}" vid="{72E138CF-5B72-4206-B0C2-C6D21A24B23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19</Words>
  <Application>Microsoft Office PowerPoint</Application>
  <PresentationFormat>Panorámica</PresentationFormat>
  <Paragraphs>13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0" baseType="lpstr">
      <vt:lpstr>MS Gothic</vt:lpstr>
      <vt:lpstr>Aptos</vt:lpstr>
      <vt:lpstr>Aptos Display</vt:lpstr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RAQUEL GARCÍA VICENTE</dc:creator>
  <cp:lastModifiedBy>RAQUEL GARCÍA VICENTE</cp:lastModifiedBy>
  <cp:revision>1</cp:revision>
  <dcterms:created xsi:type="dcterms:W3CDTF">2026-06-15T09:42:21Z</dcterms:created>
  <dcterms:modified xsi:type="dcterms:W3CDTF">2026-06-15T09:44:04Z</dcterms:modified>
</cp:coreProperties>
</file>